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96" r:id="rId3"/>
  </p:sldMasterIdLst>
  <p:notesMasterIdLst>
    <p:notesMasterId r:id="rId54"/>
  </p:notesMasterIdLst>
  <p:sldIdLst>
    <p:sldId id="409" r:id="rId4"/>
    <p:sldId id="369" r:id="rId5"/>
    <p:sldId id="373" r:id="rId6"/>
    <p:sldId id="374" r:id="rId7"/>
    <p:sldId id="372" r:id="rId8"/>
    <p:sldId id="377" r:id="rId9"/>
    <p:sldId id="376" r:id="rId10"/>
    <p:sldId id="378" r:id="rId11"/>
    <p:sldId id="381" r:id="rId12"/>
    <p:sldId id="380" r:id="rId13"/>
    <p:sldId id="382" r:id="rId14"/>
    <p:sldId id="389" r:id="rId15"/>
    <p:sldId id="357" r:id="rId16"/>
    <p:sldId id="280" r:id="rId17"/>
    <p:sldId id="281" r:id="rId18"/>
    <p:sldId id="379" r:id="rId19"/>
    <p:sldId id="364" r:id="rId20"/>
    <p:sldId id="368" r:id="rId21"/>
    <p:sldId id="384" r:id="rId22"/>
    <p:sldId id="385" r:id="rId23"/>
    <p:sldId id="386" r:id="rId24"/>
    <p:sldId id="365" r:id="rId25"/>
    <p:sldId id="325" r:id="rId26"/>
    <p:sldId id="335" r:id="rId27"/>
    <p:sldId id="367" r:id="rId28"/>
    <p:sldId id="387" r:id="rId29"/>
    <p:sldId id="359" r:id="rId30"/>
    <p:sldId id="388" r:id="rId31"/>
    <p:sldId id="390" r:id="rId32"/>
    <p:sldId id="383" r:id="rId33"/>
    <p:sldId id="391" r:id="rId34"/>
    <p:sldId id="392" r:id="rId35"/>
    <p:sldId id="360" r:id="rId36"/>
    <p:sldId id="256" r:id="rId37"/>
    <p:sldId id="397" r:id="rId38"/>
    <p:sldId id="393" r:id="rId39"/>
    <p:sldId id="394" r:id="rId40"/>
    <p:sldId id="395" r:id="rId41"/>
    <p:sldId id="396" r:id="rId42"/>
    <p:sldId id="398" r:id="rId43"/>
    <p:sldId id="399" r:id="rId44"/>
    <p:sldId id="400" r:id="rId45"/>
    <p:sldId id="401" r:id="rId46"/>
    <p:sldId id="404" r:id="rId47"/>
    <p:sldId id="402" r:id="rId48"/>
    <p:sldId id="405" r:id="rId49"/>
    <p:sldId id="403" r:id="rId50"/>
    <p:sldId id="406" r:id="rId51"/>
    <p:sldId id="407" r:id="rId52"/>
    <p:sldId id="4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8439BD"/>
    <a:srgbClr val="A5A5A5"/>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88" d="100"/>
          <a:sy n="88" d="100"/>
        </p:scale>
        <p:origin x="375"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mgh2022_23\SIR_explore.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ricardo\Downloads\epidemix_detHomComp_dataoutpu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ricardo\Downloads\epidemix_detHomComp_dataoutpu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ricardo\Downloads\epidemix_detHomComp_dataoutpu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ricardo\Downloads\epidemix_detHomComp_dataoutpu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ricardo\Downloads\epidemix_detHomComp_dataoutpu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ricardo\Downloads\epidemix_detHomComp_dataoutput.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ricardo\Downloads\epidemix_detHomComp_dataoutput.csv"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mgh%20-%20mmid\SIR_explo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3"/>
          <c:order val="0"/>
          <c:tx>
            <c:v>Outbreak Data</c:v>
          </c:tx>
          <c:spPr>
            <a:ln w="22225" cap="rnd" cmpd="sng" algn="ctr">
              <a:solidFill>
                <a:schemeClr val="tx1"/>
              </a:solidFill>
              <a:prstDash val="sysDot"/>
              <a:round/>
            </a:ln>
            <a:effectLst/>
          </c:spPr>
          <c:marker>
            <c:symbol val="diamond"/>
            <c:size val="4"/>
            <c:spPr>
              <a:solidFill>
                <a:schemeClr val="tx1"/>
              </a:solidFill>
              <a:ln w="9525" cap="flat" cmpd="sng" algn="ctr">
                <a:solidFill>
                  <a:schemeClr val="tx1"/>
                </a:solidFill>
                <a:round/>
              </a:ln>
              <a:effectLst/>
            </c:spPr>
          </c:marker>
          <c:cat>
            <c:numRef>
              <c:f>Sheet3!$N$4:$N$104</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Sheet3!$R$4:$R$104</c:f>
              <c:numCache>
                <c:formatCode>General</c:formatCode>
                <c:ptCount val="101"/>
                <c:pt idx="0">
                  <c:v>40.221525654531142</c:v>
                </c:pt>
                <c:pt idx="1">
                  <c:v>10.939536393926604</c:v>
                </c:pt>
                <c:pt idx="2">
                  <c:v>17.459842904464733</c:v>
                </c:pt>
                <c:pt idx="3">
                  <c:v>7.7147030788331197</c:v>
                </c:pt>
                <c:pt idx="4">
                  <c:v>15.850348619886736</c:v>
                </c:pt>
                <c:pt idx="5">
                  <c:v>7.9946985804393815</c:v>
                </c:pt>
                <c:pt idx="6">
                  <c:v>20.653614687934709</c:v>
                </c:pt>
                <c:pt idx="7">
                  <c:v>15.41610371273114</c:v>
                </c:pt>
                <c:pt idx="8">
                  <c:v>13.023845312567554</c:v>
                </c:pt>
                <c:pt idx="9">
                  <c:v>4.7237707528911788</c:v>
                </c:pt>
                <c:pt idx="10">
                  <c:v>18.594515913341436</c:v>
                </c:pt>
                <c:pt idx="11">
                  <c:v>4.8488968130267107</c:v>
                </c:pt>
                <c:pt idx="12">
                  <c:v>18.990478042551718</c:v>
                </c:pt>
                <c:pt idx="13">
                  <c:v>9.7815474362324775</c:v>
                </c:pt>
                <c:pt idx="14">
                  <c:v>15.879999672238007</c:v>
                </c:pt>
                <c:pt idx="15">
                  <c:v>24.4037771634633</c:v>
                </c:pt>
                <c:pt idx="16">
                  <c:v>8.9565264184615359</c:v>
                </c:pt>
                <c:pt idx="17">
                  <c:v>1.6226359652365261</c:v>
                </c:pt>
                <c:pt idx="18">
                  <c:v>1.096690205290316</c:v>
                </c:pt>
                <c:pt idx="19">
                  <c:v>9.4088997226097959</c:v>
                </c:pt>
                <c:pt idx="20">
                  <c:v>15.165924317747066</c:v>
                </c:pt>
                <c:pt idx="21">
                  <c:v>13.523634752317005</c:v>
                </c:pt>
                <c:pt idx="22">
                  <c:v>18.852403976498103</c:v>
                </c:pt>
                <c:pt idx="23">
                  <c:v>34.726103500682193</c:v>
                </c:pt>
                <c:pt idx="24">
                  <c:v>1.4606221704259355</c:v>
                </c:pt>
                <c:pt idx="25">
                  <c:v>7.6438262948185853</c:v>
                </c:pt>
                <c:pt idx="26">
                  <c:v>0.14538812979439975</c:v>
                </c:pt>
                <c:pt idx="27">
                  <c:v>14.607365074985482</c:v>
                </c:pt>
                <c:pt idx="28">
                  <c:v>3.5227896540793839</c:v>
                </c:pt>
                <c:pt idx="29">
                  <c:v>14.481121620445773</c:v>
                </c:pt>
                <c:pt idx="30">
                  <c:v>28.075243713232684</c:v>
                </c:pt>
                <c:pt idx="31">
                  <c:v>31.953150352487604</c:v>
                </c:pt>
                <c:pt idx="32">
                  <c:v>6.1052548090733971</c:v>
                </c:pt>
                <c:pt idx="33">
                  <c:v>13.304119376204499</c:v>
                </c:pt>
                <c:pt idx="34">
                  <c:v>56.088656670088973</c:v>
                </c:pt>
                <c:pt idx="35">
                  <c:v>7.5312703204593774</c:v>
                </c:pt>
                <c:pt idx="36">
                  <c:v>49.110161874653151</c:v>
                </c:pt>
                <c:pt idx="37">
                  <c:v>48.201039552240545</c:v>
                </c:pt>
                <c:pt idx="38">
                  <c:v>24.855938919137671</c:v>
                </c:pt>
                <c:pt idx="39">
                  <c:v>39.387640463560835</c:v>
                </c:pt>
                <c:pt idx="40">
                  <c:v>45.543688138147637</c:v>
                </c:pt>
                <c:pt idx="41">
                  <c:v>48.987799411499054</c:v>
                </c:pt>
                <c:pt idx="42">
                  <c:v>56.177697580385797</c:v>
                </c:pt>
                <c:pt idx="43">
                  <c:v>75.373506259744062</c:v>
                </c:pt>
                <c:pt idx="44">
                  <c:v>57.645446918609203</c:v>
                </c:pt>
                <c:pt idx="45">
                  <c:v>64.369658728820923</c:v>
                </c:pt>
                <c:pt idx="46">
                  <c:v>79.000875090182078</c:v>
                </c:pt>
                <c:pt idx="47">
                  <c:v>63.888156249915113</c:v>
                </c:pt>
                <c:pt idx="48">
                  <c:v>60.895580906622698</c:v>
                </c:pt>
                <c:pt idx="49">
                  <c:v>88.314275411587587</c:v>
                </c:pt>
                <c:pt idx="50">
                  <c:v>88.624815796312205</c:v>
                </c:pt>
                <c:pt idx="51">
                  <c:v>92.679954383505191</c:v>
                </c:pt>
                <c:pt idx="52">
                  <c:v>113.52587257221828</c:v>
                </c:pt>
                <c:pt idx="53">
                  <c:v>103.60892598963757</c:v>
                </c:pt>
                <c:pt idx="54">
                  <c:v>97.473877669679638</c:v>
                </c:pt>
                <c:pt idx="55">
                  <c:v>125.33915480793833</c:v>
                </c:pt>
                <c:pt idx="56">
                  <c:v>126.21282663014762</c:v>
                </c:pt>
                <c:pt idx="57">
                  <c:v>109.35305541495811</c:v>
                </c:pt>
                <c:pt idx="58">
                  <c:v>173.13759608740645</c:v>
                </c:pt>
                <c:pt idx="59">
                  <c:v>132.1908894735713</c:v>
                </c:pt>
                <c:pt idx="60">
                  <c:v>158.38695723854593</c:v>
                </c:pt>
                <c:pt idx="61">
                  <c:v>180.22881406649088</c:v>
                </c:pt>
                <c:pt idx="62">
                  <c:v>162.57669643863889</c:v>
                </c:pt>
                <c:pt idx="63">
                  <c:v>187.80342494727702</c:v>
                </c:pt>
                <c:pt idx="64">
                  <c:v>146.7097372551483</c:v>
                </c:pt>
                <c:pt idx="65">
                  <c:v>168.44810032961857</c:v>
                </c:pt>
                <c:pt idx="66">
                  <c:v>154.29549329912834</c:v>
                </c:pt>
                <c:pt idx="67">
                  <c:v>154.26054479298136</c:v>
                </c:pt>
                <c:pt idx="68">
                  <c:v>138.27599994529265</c:v>
                </c:pt>
                <c:pt idx="69">
                  <c:v>145.27265965967257</c:v>
                </c:pt>
                <c:pt idx="70">
                  <c:v>160.92446779015378</c:v>
                </c:pt>
                <c:pt idx="71">
                  <c:v>150.04177179044254</c:v>
                </c:pt>
                <c:pt idx="72">
                  <c:v>188.1275661650925</c:v>
                </c:pt>
                <c:pt idx="73">
                  <c:v>149.98748172181868</c:v>
                </c:pt>
                <c:pt idx="74">
                  <c:v>140.65458573831361</c:v>
                </c:pt>
                <c:pt idx="75">
                  <c:v>183.9816395071793</c:v>
                </c:pt>
                <c:pt idx="76">
                  <c:v>169.81710558298261</c:v>
                </c:pt>
                <c:pt idx="77">
                  <c:v>137.13262367784563</c:v>
                </c:pt>
                <c:pt idx="78">
                  <c:v>156.26209622501787</c:v>
                </c:pt>
                <c:pt idx="79">
                  <c:v>127.79578598303253</c:v>
                </c:pt>
                <c:pt idx="80">
                  <c:v>144.03301792069911</c:v>
                </c:pt>
                <c:pt idx="81">
                  <c:v>139.21765404391087</c:v>
                </c:pt>
                <c:pt idx="82">
                  <c:v>116.85950772487075</c:v>
                </c:pt>
                <c:pt idx="83">
                  <c:v>100.7262604274103</c:v>
                </c:pt>
                <c:pt idx="84">
                  <c:v>105.20552324133661</c:v>
                </c:pt>
                <c:pt idx="85">
                  <c:v>104.84695403716663</c:v>
                </c:pt>
                <c:pt idx="86">
                  <c:v>82.629674946792804</c:v>
                </c:pt>
                <c:pt idx="87">
                  <c:v>106.3680934241504</c:v>
                </c:pt>
                <c:pt idx="88">
                  <c:v>67.14822083056913</c:v>
                </c:pt>
                <c:pt idx="89">
                  <c:v>111.12852145821644</c:v>
                </c:pt>
                <c:pt idx="90">
                  <c:v>101.39924824079623</c:v>
                </c:pt>
                <c:pt idx="91">
                  <c:v>94.194415824700428</c:v>
                </c:pt>
                <c:pt idx="92">
                  <c:v>74.76009766141155</c:v>
                </c:pt>
                <c:pt idx="93">
                  <c:v>82.80828848734356</c:v>
                </c:pt>
                <c:pt idx="94">
                  <c:v>77.823256978872237</c:v>
                </c:pt>
                <c:pt idx="95">
                  <c:v>69.706686719960985</c:v>
                </c:pt>
                <c:pt idx="96">
                  <c:v>69.556055250905047</c:v>
                </c:pt>
                <c:pt idx="97">
                  <c:v>55.206708946502587</c:v>
                </c:pt>
                <c:pt idx="98">
                  <c:v>80.001943756554724</c:v>
                </c:pt>
                <c:pt idx="99">
                  <c:v>44.255174917578685</c:v>
                </c:pt>
                <c:pt idx="100">
                  <c:v>52.525826255459272</c:v>
                </c:pt>
              </c:numCache>
            </c:numRef>
          </c:val>
          <c:smooth val="0"/>
          <c:extLst>
            <c:ext xmlns:c16="http://schemas.microsoft.com/office/drawing/2014/chart" uri="{C3380CC4-5D6E-409C-BE32-E72D297353CC}">
              <c16:uniqueId val="{00000000-4FC4-4C94-84B0-DB1A3F612354}"/>
            </c:ext>
          </c:extLst>
        </c:ser>
        <c:ser>
          <c:idx val="1"/>
          <c:order val="1"/>
          <c:tx>
            <c:v>Geometric increase</c:v>
          </c:tx>
          <c:spPr>
            <a:ln w="22225" cap="rnd" cmpd="sng" algn="ctr">
              <a:solidFill>
                <a:schemeClr val="accent4"/>
              </a:solidFill>
              <a:round/>
            </a:ln>
            <a:effectLst/>
          </c:spPr>
          <c:marker>
            <c:symbol val="none"/>
          </c:marker>
          <c:cat>
            <c:numRef>
              <c:f>Sheet3!$N$4:$N$104</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Sheet3!$P$4:$P$104</c:f>
              <c:numCache>
                <c:formatCode>General</c:formatCode>
                <c:ptCount val="101"/>
                <c:pt idx="0">
                  <c:v>1</c:v>
                </c:pt>
                <c:pt idx="1">
                  <c:v>1.1002650931060181</c:v>
                </c:pt>
                <c:pt idx="2">
                  <c:v>1.2105832751075947</c:v>
                </c:pt>
                <c:pt idx="3">
                  <c:v>1.3319625198988461</c:v>
                </c:pt>
                <c:pt idx="4">
                  <c:v>1.4655118659702304</c:v>
                </c:pt>
                <c:pt idx="5">
                  <c:v>1.61245154965971</c:v>
                </c:pt>
                <c:pt idx="6">
                  <c:v>1.7741241544152839</c:v>
                </c:pt>
                <c:pt idx="7">
                  <c:v>1.952006877939368</c:v>
                </c:pt>
                <c:pt idx="8">
                  <c:v>2.1477250292995467</c:v>
                </c:pt>
                <c:pt idx="9">
                  <c:v>2.3630668793283913</c:v>
                </c:pt>
                <c:pt idx="10">
                  <c:v>2.6</c:v>
                </c:pt>
                <c:pt idx="11">
                  <c:v>2.8606892420756478</c:v>
                </c:pt>
                <c:pt idx="12">
                  <c:v>3.1475165152797464</c:v>
                </c:pt>
                <c:pt idx="13">
                  <c:v>3.4631025517370002</c:v>
                </c:pt>
                <c:pt idx="14">
                  <c:v>3.8103308515225991</c:v>
                </c:pt>
                <c:pt idx="15">
                  <c:v>4.1923740291152463</c:v>
                </c:pt>
                <c:pt idx="16">
                  <c:v>4.6127228014797392</c:v>
                </c:pt>
                <c:pt idx="17">
                  <c:v>5.0752178826423568</c:v>
                </c:pt>
                <c:pt idx="18">
                  <c:v>5.5840850761788214</c:v>
                </c:pt>
                <c:pt idx="19">
                  <c:v>6.143973886253816</c:v>
                </c:pt>
                <c:pt idx="20">
                  <c:v>6.7600000000000007</c:v>
                </c:pt>
                <c:pt idx="21">
                  <c:v>7.4377920293966833</c:v>
                </c:pt>
                <c:pt idx="22">
                  <c:v>8.183542939727344</c:v>
                </c:pt>
                <c:pt idx="23">
                  <c:v>9.0040666345161977</c:v>
                </c:pt>
                <c:pt idx="24">
                  <c:v>9.9068602139587583</c:v>
                </c:pt>
                <c:pt idx="25">
                  <c:v>10.900172475699637</c:v>
                </c:pt>
                <c:pt idx="26">
                  <c:v>11.993079283847322</c:v>
                </c:pt>
                <c:pt idx="27">
                  <c:v>13.195566494870128</c:v>
                </c:pt>
                <c:pt idx="28">
                  <c:v>14.518621198064933</c:v>
                </c:pt>
                <c:pt idx="29">
                  <c:v>15.97433210425992</c:v>
                </c:pt>
                <c:pt idx="30">
                  <c:v>17.576000000000004</c:v>
                </c:pt>
                <c:pt idx="31">
                  <c:v>19.338259276431373</c:v>
                </c:pt>
                <c:pt idx="32">
                  <c:v>21.277211643291089</c:v>
                </c:pt>
                <c:pt idx="33">
                  <c:v>23.410573249742111</c:v>
                </c:pt>
                <c:pt idx="34">
                  <c:v>25.757836556292769</c:v>
                </c:pt>
                <c:pt idx="35">
                  <c:v>28.340448436819056</c:v>
                </c:pt>
                <c:pt idx="36">
                  <c:v>31.182006138003032</c:v>
                </c:pt>
                <c:pt idx="37">
                  <c:v>34.308472886662329</c:v>
                </c:pt>
                <c:pt idx="38">
                  <c:v>37.748415114968822</c:v>
                </c:pt>
                <c:pt idx="39">
                  <c:v>41.533263471075784</c:v>
                </c:pt>
                <c:pt idx="40">
                  <c:v>45.697600000000008</c:v>
                </c:pt>
                <c:pt idx="41">
                  <c:v>50.279474118721566</c:v>
                </c:pt>
                <c:pt idx="42">
                  <c:v>55.320750272556829</c:v>
                </c:pt>
                <c:pt idx="43">
                  <c:v>60.867490449329509</c:v>
                </c:pt>
                <c:pt idx="44">
                  <c:v>66.970375046361241</c:v>
                </c:pt>
                <c:pt idx="45">
                  <c:v>73.685165935729529</c:v>
                </c:pt>
                <c:pt idx="46">
                  <c:v>81.073215958807836</c:v>
                </c:pt>
                <c:pt idx="47">
                  <c:v>89.202029505322088</c:v>
                </c:pt>
                <c:pt idx="48">
                  <c:v>98.14587929891897</c:v>
                </c:pt>
                <c:pt idx="49">
                  <c:v>107.98648502479708</c:v>
                </c:pt>
                <c:pt idx="50">
                  <c:v>118.81376000000003</c:v>
                </c:pt>
                <c:pt idx="51">
                  <c:v>130.72663270867605</c:v>
                </c:pt>
                <c:pt idx="52">
                  <c:v>143.83395070864779</c:v>
                </c:pt>
                <c:pt idx="53">
                  <c:v>158.25547516825662</c:v>
                </c:pt>
                <c:pt idx="54">
                  <c:v>174.12297512053914</c:v>
                </c:pt>
                <c:pt idx="55">
                  <c:v>191.58143143289686</c:v>
                </c:pt>
                <c:pt idx="56">
                  <c:v>210.79036149290044</c:v>
                </c:pt>
                <c:pt idx="57">
                  <c:v>231.92527671383729</c:v>
                </c:pt>
                <c:pt idx="58">
                  <c:v>255.17928617718917</c:v>
                </c:pt>
                <c:pt idx="59">
                  <c:v>280.76486106447248</c:v>
                </c:pt>
                <c:pt idx="60">
                  <c:v>308.91577600000011</c:v>
                </c:pt>
                <c:pt idx="61">
                  <c:v>339.88924504255783</c:v>
                </c:pt>
                <c:pt idx="62">
                  <c:v>373.96827184248406</c:v>
                </c:pt>
                <c:pt idx="63">
                  <c:v>411.46423543746738</c:v>
                </c:pt>
                <c:pt idx="64">
                  <c:v>452.71973531340194</c:v>
                </c:pt>
                <c:pt idx="65">
                  <c:v>498.11172172553199</c:v>
                </c:pt>
                <c:pt idx="66">
                  <c:v>548.05493988154092</c:v>
                </c:pt>
                <c:pt idx="67">
                  <c:v>603.00571945597721</c:v>
                </c:pt>
                <c:pt idx="68">
                  <c:v>663.46614406069205</c:v>
                </c:pt>
                <c:pt idx="69">
                  <c:v>729.9886387676288</c:v>
                </c:pt>
                <c:pt idx="70">
                  <c:v>803.18101760000036</c:v>
                </c:pt>
                <c:pt idx="71">
                  <c:v>883.71203711064982</c:v>
                </c:pt>
                <c:pt idx="72">
                  <c:v>972.31750679045888</c:v>
                </c:pt>
                <c:pt idx="73">
                  <c:v>1069.8070121374155</c:v>
                </c:pt>
                <c:pt idx="74">
                  <c:v>1177.0713118148444</c:v>
                </c:pt>
                <c:pt idx="75">
                  <c:v>1295.0904764863824</c:v>
                </c:pt>
                <c:pt idx="76">
                  <c:v>1424.9428436920066</c:v>
                </c:pt>
                <c:pt idx="77">
                  <c:v>1567.8148705855413</c:v>
                </c:pt>
                <c:pt idx="78">
                  <c:v>1725.0119745577983</c:v>
                </c:pt>
                <c:pt idx="79">
                  <c:v>1897.9704607958336</c:v>
                </c:pt>
                <c:pt idx="80">
                  <c:v>2088.2706457600007</c:v>
                </c:pt>
                <c:pt idx="81">
                  <c:v>2297.6512964876902</c:v>
                </c:pt>
                <c:pt idx="82">
                  <c:v>2528.0255176551914</c:v>
                </c:pt>
                <c:pt idx="83">
                  <c:v>2781.4982315572811</c:v>
                </c:pt>
                <c:pt idx="84">
                  <c:v>3060.3854107185962</c:v>
                </c:pt>
                <c:pt idx="85">
                  <c:v>3367.2352388645922</c:v>
                </c:pt>
                <c:pt idx="86">
                  <c:v>3704.8513935992187</c:v>
                </c:pt>
                <c:pt idx="87">
                  <c:v>4076.318663522401</c:v>
                </c:pt>
                <c:pt idx="88">
                  <c:v>4485.0311338502852</c:v>
                </c:pt>
                <c:pt idx="89">
                  <c:v>4934.7231980691695</c:v>
                </c:pt>
                <c:pt idx="90">
                  <c:v>5429.5036789760015</c:v>
                </c:pt>
                <c:pt idx="91">
                  <c:v>5973.893370867997</c:v>
                </c:pt>
                <c:pt idx="92">
                  <c:v>6572.8663459034942</c:v>
                </c:pt>
                <c:pt idx="93">
                  <c:v>7231.8954020489264</c:v>
                </c:pt>
                <c:pt idx="94">
                  <c:v>7957.0020678683522</c:v>
                </c:pt>
                <c:pt idx="95">
                  <c:v>8754.811621047942</c:v>
                </c:pt>
                <c:pt idx="96">
                  <c:v>9632.6136233579709</c:v>
                </c:pt>
                <c:pt idx="97">
                  <c:v>10598.428525158246</c:v>
                </c:pt>
                <c:pt idx="98">
                  <c:v>11661.080948010725</c:v>
                </c:pt>
                <c:pt idx="99">
                  <c:v>12830.280314979844</c:v>
                </c:pt>
                <c:pt idx="100">
                  <c:v>14116.709565337605</c:v>
                </c:pt>
              </c:numCache>
            </c:numRef>
          </c:val>
          <c:smooth val="0"/>
          <c:extLst>
            <c:ext xmlns:c16="http://schemas.microsoft.com/office/drawing/2014/chart" uri="{C3380CC4-5D6E-409C-BE32-E72D297353CC}">
              <c16:uniqueId val="{00000001-4FC4-4C94-84B0-DB1A3F612354}"/>
            </c:ext>
          </c:extLst>
        </c:ser>
        <c:ser>
          <c:idx val="2"/>
          <c:order val="2"/>
          <c:tx>
            <c:v>SI</c:v>
          </c:tx>
          <c:spPr>
            <a:ln w="22225" cap="rnd" cmpd="sng" algn="ctr">
              <a:solidFill>
                <a:schemeClr val="accent6"/>
              </a:solidFill>
              <a:round/>
            </a:ln>
            <a:effectLst/>
          </c:spPr>
          <c:marker>
            <c:symbol val="none"/>
          </c:marker>
          <c:cat>
            <c:numRef>
              <c:f>Sheet3!$N$4:$N$104</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Sheet3!$Q$4:$Q$104</c:f>
              <c:numCache>
                <c:formatCode>General</c:formatCode>
                <c:ptCount val="101"/>
                <c:pt idx="0">
                  <c:v>1</c:v>
                </c:pt>
                <c:pt idx="1">
                  <c:v>1.1000000000000001</c:v>
                </c:pt>
                <c:pt idx="2">
                  <c:v>1.21</c:v>
                </c:pt>
                <c:pt idx="3">
                  <c:v>1.33</c:v>
                </c:pt>
                <c:pt idx="4">
                  <c:v>1.46</c:v>
                </c:pt>
                <c:pt idx="5">
                  <c:v>1.61</c:v>
                </c:pt>
                <c:pt idx="6">
                  <c:v>1.77</c:v>
                </c:pt>
                <c:pt idx="7">
                  <c:v>1.94</c:v>
                </c:pt>
                <c:pt idx="8">
                  <c:v>2.13</c:v>
                </c:pt>
                <c:pt idx="9">
                  <c:v>2.34</c:v>
                </c:pt>
                <c:pt idx="10">
                  <c:v>2.58</c:v>
                </c:pt>
                <c:pt idx="11">
                  <c:v>2.83</c:v>
                </c:pt>
                <c:pt idx="12">
                  <c:v>3.11</c:v>
                </c:pt>
                <c:pt idx="13">
                  <c:v>3.42</c:v>
                </c:pt>
                <c:pt idx="14">
                  <c:v>3.76</c:v>
                </c:pt>
                <c:pt idx="15">
                  <c:v>4.13</c:v>
                </c:pt>
                <c:pt idx="16">
                  <c:v>4.54</c:v>
                </c:pt>
                <c:pt idx="17">
                  <c:v>4.99</c:v>
                </c:pt>
                <c:pt idx="18">
                  <c:v>5.48</c:v>
                </c:pt>
                <c:pt idx="19">
                  <c:v>6.02</c:v>
                </c:pt>
                <c:pt idx="20">
                  <c:v>6.61</c:v>
                </c:pt>
                <c:pt idx="21">
                  <c:v>7.26</c:v>
                </c:pt>
                <c:pt idx="22">
                  <c:v>7.97</c:v>
                </c:pt>
                <c:pt idx="23">
                  <c:v>8.75</c:v>
                </c:pt>
                <c:pt idx="24">
                  <c:v>9.6</c:v>
                </c:pt>
                <c:pt idx="25">
                  <c:v>10.54</c:v>
                </c:pt>
                <c:pt idx="26">
                  <c:v>11.57</c:v>
                </c:pt>
                <c:pt idx="27">
                  <c:v>12.69</c:v>
                </c:pt>
                <c:pt idx="28">
                  <c:v>13.92</c:v>
                </c:pt>
                <c:pt idx="29">
                  <c:v>15.26</c:v>
                </c:pt>
                <c:pt idx="30">
                  <c:v>16.73</c:v>
                </c:pt>
                <c:pt idx="31">
                  <c:v>18.329999999999998</c:v>
                </c:pt>
                <c:pt idx="32">
                  <c:v>20.079999999999998</c:v>
                </c:pt>
                <c:pt idx="33">
                  <c:v>22</c:v>
                </c:pt>
                <c:pt idx="34">
                  <c:v>24.08</c:v>
                </c:pt>
                <c:pt idx="35">
                  <c:v>26.35</c:v>
                </c:pt>
                <c:pt idx="36">
                  <c:v>28.82</c:v>
                </c:pt>
                <c:pt idx="37">
                  <c:v>31.51</c:v>
                </c:pt>
                <c:pt idx="38">
                  <c:v>34.42</c:v>
                </c:pt>
                <c:pt idx="39">
                  <c:v>37.590000000000003</c:v>
                </c:pt>
                <c:pt idx="40">
                  <c:v>41.02</c:v>
                </c:pt>
                <c:pt idx="41">
                  <c:v>44.73</c:v>
                </c:pt>
                <c:pt idx="42">
                  <c:v>48.75</c:v>
                </c:pt>
                <c:pt idx="43">
                  <c:v>53.08</c:v>
                </c:pt>
                <c:pt idx="44">
                  <c:v>57.74</c:v>
                </c:pt>
                <c:pt idx="45">
                  <c:v>62.75</c:v>
                </c:pt>
                <c:pt idx="46">
                  <c:v>68.13</c:v>
                </c:pt>
                <c:pt idx="47">
                  <c:v>73.89</c:v>
                </c:pt>
                <c:pt idx="48">
                  <c:v>80.040000000000006</c:v>
                </c:pt>
                <c:pt idx="49">
                  <c:v>86.6</c:v>
                </c:pt>
                <c:pt idx="50">
                  <c:v>93.58</c:v>
                </c:pt>
                <c:pt idx="51">
                  <c:v>100.97</c:v>
                </c:pt>
                <c:pt idx="52">
                  <c:v>108.78</c:v>
                </c:pt>
                <c:pt idx="53">
                  <c:v>117.02</c:v>
                </c:pt>
                <c:pt idx="54">
                  <c:v>125.67</c:v>
                </c:pt>
                <c:pt idx="55">
                  <c:v>134.74</c:v>
                </c:pt>
                <c:pt idx="56">
                  <c:v>144.19</c:v>
                </c:pt>
                <c:pt idx="57">
                  <c:v>154.02000000000001</c:v>
                </c:pt>
                <c:pt idx="58">
                  <c:v>164.19</c:v>
                </c:pt>
                <c:pt idx="59">
                  <c:v>174.69</c:v>
                </c:pt>
                <c:pt idx="60">
                  <c:v>185.47</c:v>
                </c:pt>
                <c:pt idx="61">
                  <c:v>196.5</c:v>
                </c:pt>
                <c:pt idx="62">
                  <c:v>207.73</c:v>
                </c:pt>
                <c:pt idx="63">
                  <c:v>219.12</c:v>
                </c:pt>
                <c:pt idx="64">
                  <c:v>230.62</c:v>
                </c:pt>
                <c:pt idx="65">
                  <c:v>242.18</c:v>
                </c:pt>
                <c:pt idx="66">
                  <c:v>253.74</c:v>
                </c:pt>
                <c:pt idx="67">
                  <c:v>265.26</c:v>
                </c:pt>
                <c:pt idx="68">
                  <c:v>276.69</c:v>
                </c:pt>
                <c:pt idx="69">
                  <c:v>287.95999999999998</c:v>
                </c:pt>
                <c:pt idx="70">
                  <c:v>299.04000000000002</c:v>
                </c:pt>
                <c:pt idx="71">
                  <c:v>309.89</c:v>
                </c:pt>
                <c:pt idx="72">
                  <c:v>320.45999999999998</c:v>
                </c:pt>
                <c:pt idx="73">
                  <c:v>330.71</c:v>
                </c:pt>
                <c:pt idx="74">
                  <c:v>340.63</c:v>
                </c:pt>
                <c:pt idx="75">
                  <c:v>350.18</c:v>
                </c:pt>
                <c:pt idx="76">
                  <c:v>359.33</c:v>
                </c:pt>
                <c:pt idx="77">
                  <c:v>368.09</c:v>
                </c:pt>
                <c:pt idx="78">
                  <c:v>376.43</c:v>
                </c:pt>
                <c:pt idx="79">
                  <c:v>384.35</c:v>
                </c:pt>
                <c:pt idx="80">
                  <c:v>391.84</c:v>
                </c:pt>
                <c:pt idx="81">
                  <c:v>398.92</c:v>
                </c:pt>
                <c:pt idx="82">
                  <c:v>405.58</c:v>
                </c:pt>
                <c:pt idx="83">
                  <c:v>411.83</c:v>
                </c:pt>
                <c:pt idx="84">
                  <c:v>417.68</c:v>
                </c:pt>
                <c:pt idx="85">
                  <c:v>423.15</c:v>
                </c:pt>
                <c:pt idx="86">
                  <c:v>428.25</c:v>
                </c:pt>
                <c:pt idx="87">
                  <c:v>433</c:v>
                </c:pt>
                <c:pt idx="88">
                  <c:v>437.41</c:v>
                </c:pt>
                <c:pt idx="89">
                  <c:v>441.5</c:v>
                </c:pt>
                <c:pt idx="90">
                  <c:v>445.28</c:v>
                </c:pt>
                <c:pt idx="91">
                  <c:v>448.78</c:v>
                </c:pt>
                <c:pt idx="92">
                  <c:v>452.01</c:v>
                </c:pt>
                <c:pt idx="93">
                  <c:v>454.98</c:v>
                </c:pt>
                <c:pt idx="94">
                  <c:v>457.73</c:v>
                </c:pt>
                <c:pt idx="95">
                  <c:v>460.25</c:v>
                </c:pt>
                <c:pt idx="96">
                  <c:v>462.56</c:v>
                </c:pt>
                <c:pt idx="97">
                  <c:v>464.69</c:v>
                </c:pt>
                <c:pt idx="98">
                  <c:v>466.64</c:v>
                </c:pt>
                <c:pt idx="99">
                  <c:v>468.43</c:v>
                </c:pt>
                <c:pt idx="100">
                  <c:v>470.07</c:v>
                </c:pt>
              </c:numCache>
            </c:numRef>
          </c:val>
          <c:smooth val="0"/>
          <c:extLst>
            <c:ext xmlns:c16="http://schemas.microsoft.com/office/drawing/2014/chart" uri="{C3380CC4-5D6E-409C-BE32-E72D297353CC}">
              <c16:uniqueId val="{00000002-4FC4-4C94-84B0-DB1A3F612354}"/>
            </c:ext>
          </c:extLst>
        </c:ser>
        <c:ser>
          <c:idx val="0"/>
          <c:order val="3"/>
          <c:tx>
            <c:v>SIR</c:v>
          </c:tx>
          <c:spPr>
            <a:ln w="22225" cap="rnd" cmpd="sng" algn="ctr">
              <a:solidFill>
                <a:schemeClr val="accent2"/>
              </a:solidFill>
              <a:round/>
            </a:ln>
            <a:effectLst/>
          </c:spPr>
          <c:marker>
            <c:symbol val="none"/>
          </c:marker>
          <c:cat>
            <c:numRef>
              <c:f>Sheet3!$N$4:$N$104</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Sheet3!$O$4:$O$104</c:f>
              <c:numCache>
                <c:formatCode>General</c:formatCode>
                <c:ptCount val="101"/>
                <c:pt idx="0">
                  <c:v>1</c:v>
                </c:pt>
                <c:pt idx="1">
                  <c:v>1.1000000000000001</c:v>
                </c:pt>
                <c:pt idx="2">
                  <c:v>1.22</c:v>
                </c:pt>
                <c:pt idx="3">
                  <c:v>1.35</c:v>
                </c:pt>
                <c:pt idx="4">
                  <c:v>1.49</c:v>
                </c:pt>
                <c:pt idx="5">
                  <c:v>1.65</c:v>
                </c:pt>
                <c:pt idx="6">
                  <c:v>1.82</c:v>
                </c:pt>
                <c:pt idx="7">
                  <c:v>2.0099999999999998</c:v>
                </c:pt>
                <c:pt idx="8">
                  <c:v>2.2200000000000002</c:v>
                </c:pt>
                <c:pt idx="9">
                  <c:v>2.4500000000000002</c:v>
                </c:pt>
                <c:pt idx="10">
                  <c:v>2.71</c:v>
                </c:pt>
                <c:pt idx="11">
                  <c:v>2.99</c:v>
                </c:pt>
                <c:pt idx="12">
                  <c:v>3.3</c:v>
                </c:pt>
                <c:pt idx="13">
                  <c:v>3.64</c:v>
                </c:pt>
                <c:pt idx="14">
                  <c:v>4.0199999999999996</c:v>
                </c:pt>
                <c:pt idx="15">
                  <c:v>4.43</c:v>
                </c:pt>
                <c:pt idx="16">
                  <c:v>4.8899999999999997</c:v>
                </c:pt>
                <c:pt idx="17">
                  <c:v>5.4</c:v>
                </c:pt>
                <c:pt idx="18">
                  <c:v>5.95</c:v>
                </c:pt>
                <c:pt idx="19">
                  <c:v>6.56</c:v>
                </c:pt>
                <c:pt idx="20">
                  <c:v>7.23</c:v>
                </c:pt>
                <c:pt idx="21">
                  <c:v>7.97</c:v>
                </c:pt>
                <c:pt idx="22">
                  <c:v>8.7799999999999994</c:v>
                </c:pt>
                <c:pt idx="23">
                  <c:v>9.67</c:v>
                </c:pt>
                <c:pt idx="24">
                  <c:v>10.65</c:v>
                </c:pt>
                <c:pt idx="25">
                  <c:v>11.71</c:v>
                </c:pt>
                <c:pt idx="26">
                  <c:v>12.89</c:v>
                </c:pt>
                <c:pt idx="27">
                  <c:v>14.17</c:v>
                </c:pt>
                <c:pt idx="28">
                  <c:v>15.56</c:v>
                </c:pt>
                <c:pt idx="29">
                  <c:v>17.09</c:v>
                </c:pt>
                <c:pt idx="30">
                  <c:v>18.75</c:v>
                </c:pt>
                <c:pt idx="31">
                  <c:v>20.57</c:v>
                </c:pt>
                <c:pt idx="32">
                  <c:v>22.53</c:v>
                </c:pt>
                <c:pt idx="33">
                  <c:v>24.67</c:v>
                </c:pt>
                <c:pt idx="34">
                  <c:v>26.98</c:v>
                </c:pt>
                <c:pt idx="35">
                  <c:v>29.48</c:v>
                </c:pt>
                <c:pt idx="36">
                  <c:v>32.18</c:v>
                </c:pt>
                <c:pt idx="37">
                  <c:v>35.07</c:v>
                </c:pt>
                <c:pt idx="38">
                  <c:v>38.18</c:v>
                </c:pt>
                <c:pt idx="39">
                  <c:v>41.51</c:v>
                </c:pt>
                <c:pt idx="40">
                  <c:v>45.06</c:v>
                </c:pt>
                <c:pt idx="41">
                  <c:v>48.83</c:v>
                </c:pt>
                <c:pt idx="42">
                  <c:v>52.83</c:v>
                </c:pt>
                <c:pt idx="43">
                  <c:v>57.04</c:v>
                </c:pt>
                <c:pt idx="44">
                  <c:v>61.47</c:v>
                </c:pt>
                <c:pt idx="45">
                  <c:v>66.099999999999994</c:v>
                </c:pt>
                <c:pt idx="46">
                  <c:v>70.92</c:v>
                </c:pt>
                <c:pt idx="47">
                  <c:v>75.91</c:v>
                </c:pt>
                <c:pt idx="48">
                  <c:v>81.040000000000006</c:v>
                </c:pt>
                <c:pt idx="49">
                  <c:v>86.29</c:v>
                </c:pt>
                <c:pt idx="50">
                  <c:v>91.63</c:v>
                </c:pt>
                <c:pt idx="51">
                  <c:v>97.01</c:v>
                </c:pt>
                <c:pt idx="52">
                  <c:v>102.4</c:v>
                </c:pt>
                <c:pt idx="53">
                  <c:v>107.75</c:v>
                </c:pt>
                <c:pt idx="54">
                  <c:v>113.01</c:v>
                </c:pt>
                <c:pt idx="55">
                  <c:v>118.15</c:v>
                </c:pt>
                <c:pt idx="56">
                  <c:v>123.1</c:v>
                </c:pt>
                <c:pt idx="57">
                  <c:v>127.82</c:v>
                </c:pt>
                <c:pt idx="58">
                  <c:v>132.26</c:v>
                </c:pt>
                <c:pt idx="59">
                  <c:v>136.37</c:v>
                </c:pt>
                <c:pt idx="60">
                  <c:v>140.12</c:v>
                </c:pt>
                <c:pt idx="61">
                  <c:v>143.47</c:v>
                </c:pt>
                <c:pt idx="62">
                  <c:v>146.38999999999999</c:v>
                </c:pt>
                <c:pt idx="63">
                  <c:v>148.85</c:v>
                </c:pt>
                <c:pt idx="64">
                  <c:v>150.83000000000001</c:v>
                </c:pt>
                <c:pt idx="65">
                  <c:v>152.33000000000001</c:v>
                </c:pt>
                <c:pt idx="66">
                  <c:v>153.33000000000001</c:v>
                </c:pt>
                <c:pt idx="67">
                  <c:v>153.85</c:v>
                </c:pt>
                <c:pt idx="68">
                  <c:v>153.88</c:v>
                </c:pt>
                <c:pt idx="69">
                  <c:v>153.44999999999999</c:v>
                </c:pt>
                <c:pt idx="70">
                  <c:v>152.57</c:v>
                </c:pt>
                <c:pt idx="71">
                  <c:v>151.27000000000001</c:v>
                </c:pt>
                <c:pt idx="72">
                  <c:v>149.57</c:v>
                </c:pt>
                <c:pt idx="73">
                  <c:v>147.5</c:v>
                </c:pt>
                <c:pt idx="74">
                  <c:v>145.1</c:v>
                </c:pt>
                <c:pt idx="75">
                  <c:v>142.4</c:v>
                </c:pt>
                <c:pt idx="76">
                  <c:v>139.43</c:v>
                </c:pt>
                <c:pt idx="77">
                  <c:v>136.22</c:v>
                </c:pt>
                <c:pt idx="78">
                  <c:v>132.82</c:v>
                </c:pt>
                <c:pt idx="79">
                  <c:v>129.24</c:v>
                </c:pt>
                <c:pt idx="80">
                  <c:v>125.53</c:v>
                </c:pt>
                <c:pt idx="81">
                  <c:v>121.71</c:v>
                </c:pt>
                <c:pt idx="82">
                  <c:v>117.82</c:v>
                </c:pt>
                <c:pt idx="83">
                  <c:v>113.86</c:v>
                </c:pt>
                <c:pt idx="84">
                  <c:v>109.88</c:v>
                </c:pt>
                <c:pt idx="85">
                  <c:v>105.89</c:v>
                </c:pt>
                <c:pt idx="86">
                  <c:v>101.91</c:v>
                </c:pt>
                <c:pt idx="87">
                  <c:v>97.95</c:v>
                </c:pt>
                <c:pt idx="88">
                  <c:v>94.04</c:v>
                </c:pt>
                <c:pt idx="89">
                  <c:v>90.19</c:v>
                </c:pt>
                <c:pt idx="90">
                  <c:v>86.4</c:v>
                </c:pt>
                <c:pt idx="91">
                  <c:v>82.69</c:v>
                </c:pt>
                <c:pt idx="92">
                  <c:v>79.069999999999993</c:v>
                </c:pt>
                <c:pt idx="93">
                  <c:v>75.540000000000006</c:v>
                </c:pt>
                <c:pt idx="94">
                  <c:v>72.11</c:v>
                </c:pt>
                <c:pt idx="95">
                  <c:v>68.790000000000006</c:v>
                </c:pt>
                <c:pt idx="96">
                  <c:v>65.569999999999993</c:v>
                </c:pt>
                <c:pt idx="97">
                  <c:v>62.45</c:v>
                </c:pt>
                <c:pt idx="98">
                  <c:v>59.45</c:v>
                </c:pt>
                <c:pt idx="99">
                  <c:v>56.56</c:v>
                </c:pt>
                <c:pt idx="100">
                  <c:v>53.78</c:v>
                </c:pt>
              </c:numCache>
            </c:numRef>
          </c:val>
          <c:smooth val="0"/>
          <c:extLst>
            <c:ext xmlns:c16="http://schemas.microsoft.com/office/drawing/2014/chart" uri="{C3380CC4-5D6E-409C-BE32-E72D297353CC}">
              <c16:uniqueId val="{00000003-4FC4-4C94-84B0-DB1A3F61235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659284440"/>
        <c:axId val="659280832"/>
      </c:lineChart>
      <c:catAx>
        <c:axId val="659284440"/>
        <c:scaling>
          <c:orientation val="minMax"/>
        </c:scaling>
        <c:delete val="0"/>
        <c:axPos val="b"/>
        <c:title>
          <c:tx>
            <c:rich>
              <a:bodyPr rot="0" spcFirstLastPara="1" vertOverflow="ellipsis" vert="horz" wrap="square" anchor="ctr" anchorCtr="1"/>
              <a:lstStyle/>
              <a:p>
                <a:pPr>
                  <a:defRPr sz="1600" b="0" i="0" u="none" strike="noStrike" kern="1200" cap="all" baseline="0">
                    <a:solidFill>
                      <a:schemeClr val="dk1">
                        <a:lumMod val="65000"/>
                        <a:lumOff val="35000"/>
                      </a:schemeClr>
                    </a:solidFill>
                    <a:latin typeface="+mn-lt"/>
                    <a:ea typeface="+mn-ea"/>
                    <a:cs typeface="+mn-cs"/>
                  </a:defRPr>
                </a:pPr>
                <a:r>
                  <a:rPr lang="en-GB" sz="1600"/>
                  <a:t>Day</a:t>
                </a:r>
              </a:p>
            </c:rich>
          </c:tx>
          <c:overlay val="0"/>
          <c:spPr>
            <a:noFill/>
            <a:ln>
              <a:noFill/>
            </a:ln>
            <a:effectLst/>
          </c:spPr>
          <c:txPr>
            <a:bodyPr rot="0" spcFirstLastPara="1" vertOverflow="ellipsis" vert="horz" wrap="square" anchor="ctr" anchorCtr="1"/>
            <a:lstStyle/>
            <a:p>
              <a:pPr>
                <a:defRPr sz="16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spc="20" baseline="0">
                <a:solidFill>
                  <a:schemeClr val="dk1">
                    <a:lumMod val="65000"/>
                    <a:lumOff val="35000"/>
                  </a:schemeClr>
                </a:solidFill>
                <a:latin typeface="+mn-lt"/>
                <a:ea typeface="+mn-ea"/>
                <a:cs typeface="+mn-cs"/>
              </a:defRPr>
            </a:pPr>
            <a:endParaRPr lang="en-US"/>
          </a:p>
        </c:txPr>
        <c:crossAx val="659280832"/>
        <c:crosses val="autoZero"/>
        <c:auto val="1"/>
        <c:lblAlgn val="ctr"/>
        <c:lblOffset val="100"/>
        <c:tickLblSkip val="10"/>
        <c:tickMarkSkip val="10"/>
        <c:noMultiLvlLbl val="0"/>
      </c:catAx>
      <c:valAx>
        <c:axId val="659280832"/>
        <c:scaling>
          <c:orientation val="minMax"/>
          <c:max val="500"/>
        </c:scaling>
        <c:delete val="0"/>
        <c:axPos val="l"/>
        <c:title>
          <c:tx>
            <c:rich>
              <a:bodyPr rot="-5400000" spcFirstLastPara="1" vertOverflow="ellipsis" vert="horz" wrap="square" anchor="ctr" anchorCtr="1"/>
              <a:lstStyle/>
              <a:p>
                <a:pPr>
                  <a:defRPr sz="1600" b="0" i="0" u="none" strike="noStrike" kern="1200" cap="all" baseline="0">
                    <a:solidFill>
                      <a:schemeClr val="dk1">
                        <a:lumMod val="65000"/>
                        <a:lumOff val="35000"/>
                      </a:schemeClr>
                    </a:solidFill>
                    <a:latin typeface="+mn-lt"/>
                    <a:ea typeface="+mn-ea"/>
                    <a:cs typeface="+mn-cs"/>
                  </a:defRPr>
                </a:pPr>
                <a:r>
                  <a:rPr lang="en-GB" sz="1600"/>
                  <a:t>Cases</a:t>
                </a:r>
              </a:p>
            </c:rich>
          </c:tx>
          <c:overlay val="0"/>
          <c:spPr>
            <a:noFill/>
            <a:ln>
              <a:noFill/>
            </a:ln>
            <a:effectLst/>
          </c:spPr>
          <c:txPr>
            <a:bodyPr rot="-5400000" spcFirstLastPara="1" vertOverflow="ellipsis" vert="horz" wrap="square" anchor="ctr" anchorCtr="1"/>
            <a:lstStyle/>
            <a:p>
              <a:pPr>
                <a:defRPr sz="16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spc="20" baseline="0">
                <a:solidFill>
                  <a:schemeClr val="dk1">
                    <a:lumMod val="65000"/>
                    <a:lumOff val="35000"/>
                  </a:schemeClr>
                </a:solidFill>
                <a:latin typeface="+mn-lt"/>
                <a:ea typeface="+mn-ea"/>
                <a:cs typeface="+mn-cs"/>
              </a:defRPr>
            </a:pPr>
            <a:endParaRPr lang="en-US"/>
          </a:p>
        </c:txPr>
        <c:crossAx val="659284440"/>
        <c:crosses val="autoZero"/>
        <c:crossBetween val="between"/>
      </c:valAx>
      <c:spPr>
        <a:gradFill>
          <a:gsLst>
            <a:gs pos="100000">
              <a:schemeClr val="lt1">
                <a:lumMod val="95000"/>
              </a:schemeClr>
            </a:gs>
            <a:gs pos="0">
              <a:schemeClr val="lt1"/>
            </a:gs>
          </a:gsLst>
          <a:lin ang="5400000" scaled="0"/>
        </a:gradFill>
        <a:ln>
          <a:solidFill>
            <a:schemeClr val="tx1"/>
          </a:solidFill>
          <a:prstDash val="sysDot"/>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6B5F-456F-B463-26D3A6C94597}"/>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6B5F-456F-B463-26D3A6C94597}"/>
            </c:ext>
          </c:extLst>
        </c:ser>
        <c:ser>
          <c:idx val="1"/>
          <c:order val="2"/>
          <c:spPr>
            <a:ln w="57150">
              <a:solidFill>
                <a:schemeClr val="accent4">
                  <a:lumMod val="75000"/>
                </a:schemeClr>
              </a:solidFill>
            </a:ln>
          </c:spPr>
          <c:marker>
            <c:symbol val="none"/>
          </c:marker>
          <c:dLbls>
            <c:dLbl>
              <c:idx val="40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B5F-456F-B463-26D3A6C945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lowhigh!$D$2:$D$1002</c:f>
              <c:numCache>
                <c:formatCode>General</c:formatCode>
                <c:ptCount val="1001"/>
                <c:pt idx="0">
                  <c:v>1</c:v>
                </c:pt>
                <c:pt idx="1">
                  <c:v>1.0132181131962901</c:v>
                </c:pt>
                <c:pt idx="2">
                  <c:v>1.0266068259039101</c:v>
                </c:pt>
                <c:pt idx="3">
                  <c:v>1.0401682301991</c:v>
                </c:pt>
                <c:pt idx="4">
                  <c:v>1.0539041745086299</c:v>
                </c:pt>
                <c:pt idx="5">
                  <c:v>1.0678171450315199</c:v>
                </c:pt>
                <c:pt idx="6">
                  <c:v>1.0819092155688299</c:v>
                </c:pt>
                <c:pt idx="7">
                  <c:v>1.09618256963313</c:v>
                </c:pt>
                <c:pt idx="8">
                  <c:v>1.1106394127999999</c:v>
                </c:pt>
                <c:pt idx="9">
                  <c:v>1.1252819773807701</c:v>
                </c:pt>
                <c:pt idx="10">
                  <c:v>1.14011251745524</c:v>
                </c:pt>
                <c:pt idx="11">
                  <c:v>1.15513331093822</c:v>
                </c:pt>
                <c:pt idx="12">
                  <c:v>1.17034665990925</c:v>
                </c:pt>
                <c:pt idx="13">
                  <c:v>1.1857548905983399</c:v>
                </c:pt>
                <c:pt idx="14">
                  <c:v>1.20136035355265</c:v>
                </c:pt>
                <c:pt idx="15">
                  <c:v>1.2171654237759799</c:v>
                </c:pt>
                <c:pt idx="16">
                  <c:v>1.23317250087479</c:v>
                </c:pt>
                <c:pt idx="17">
                  <c:v>1.2493840092091599</c:v>
                </c:pt>
                <c:pt idx="18">
                  <c:v>1.26580239803515</c:v>
                </c:pt>
                <c:pt idx="19">
                  <c:v>1.28243014164548</c:v>
                </c:pt>
                <c:pt idx="20">
                  <c:v>1.2992697395077</c:v>
                </c:pt>
                <c:pt idx="21">
                  <c:v>1.3163237163995201</c:v>
                </c:pt>
                <c:pt idx="22">
                  <c:v>1.3335946225411901</c:v>
                </c:pt>
                <c:pt idx="23">
                  <c:v>1.3510850337247799</c:v>
                </c:pt>
                <c:pt idx="24">
                  <c:v>1.36879755144021</c:v>
                </c:pt>
                <c:pt idx="25">
                  <c:v>1.3867348029978901</c:v>
                </c:pt>
                <c:pt idx="26">
                  <c:v>1.40489944164776</c:v>
                </c:pt>
                <c:pt idx="27">
                  <c:v>1.42329414669474</c:v>
                </c:pt>
                <c:pt idx="28">
                  <c:v>1.4419216236101899</c:v>
                </c:pt>
                <c:pt idx="29">
                  <c:v>1.4607846041394199</c:v>
                </c:pt>
                <c:pt idx="30">
                  <c:v>1.47988584640504</c:v>
                </c:pt>
                <c:pt idx="31">
                  <c:v>1.4992281350058401</c:v>
                </c:pt>
                <c:pt idx="32">
                  <c:v>1.51881428111121</c:v>
                </c:pt>
                <c:pt idx="33">
                  <c:v>1.53864712255087</c:v>
                </c:pt>
                <c:pt idx="34">
                  <c:v>1.55872952389959</c:v>
                </c:pt>
                <c:pt idx="35">
                  <c:v>1.5790643765569601</c:v>
                </c:pt>
                <c:pt idx="36">
                  <c:v>1.5996545988217701</c:v>
                </c:pt>
                <c:pt idx="37">
                  <c:v>1.620503135961</c:v>
                </c:pt>
                <c:pt idx="38">
                  <c:v>1.64161296027308</c:v>
                </c:pt>
                <c:pt idx="39">
                  <c:v>1.6629870711452801</c:v>
                </c:pt>
                <c:pt idx="40">
                  <c:v>1.6846284951050501</c:v>
                </c:pt>
                <c:pt idx="41">
                  <c:v>1.70654028586505</c:v>
                </c:pt>
                <c:pt idx="42">
                  <c:v>1.72872552436163</c:v>
                </c:pt>
                <c:pt idx="43">
                  <c:v>1.75118731878661</c:v>
                </c:pt>
                <c:pt idx="44">
                  <c:v>1.77392880461206</c:v>
                </c:pt>
                <c:pt idx="45">
                  <c:v>1.7969531446079301</c:v>
                </c:pt>
                <c:pt idx="46">
                  <c:v>1.82026352885221</c:v>
                </c:pt>
                <c:pt idx="47">
                  <c:v>1.84386317473344</c:v>
                </c:pt>
                <c:pt idx="48">
                  <c:v>1.86775532694529</c:v>
                </c:pt>
                <c:pt idx="49">
                  <c:v>1.89194325747296</c:v>
                </c:pt>
                <c:pt idx="50">
                  <c:v>1.9164302655712</c:v>
                </c:pt>
                <c:pt idx="51">
                  <c:v>1.9412196777335899</c:v>
                </c:pt>
                <c:pt idx="52">
                  <c:v>1.9663148476529499</c:v>
                </c:pt>
                <c:pt idx="53">
                  <c:v>1.9917191561724601</c:v>
                </c:pt>
                <c:pt idx="54">
                  <c:v>2.0174360112273302</c:v>
                </c:pt>
                <c:pt idx="55">
                  <c:v>2.0434688477766998</c:v>
                </c:pt>
                <c:pt idx="56">
                  <c:v>2.0698211277254899</c:v>
                </c:pt>
                <c:pt idx="57">
                  <c:v>2.0964963398359</c:v>
                </c:pt>
                <c:pt idx="58">
                  <c:v>2.1234979996283001</c:v>
                </c:pt>
                <c:pt idx="59">
                  <c:v>2.1508296492711501</c:v>
                </c:pt>
                <c:pt idx="60">
                  <c:v>2.17849485745975</c:v>
                </c:pt>
                <c:pt idx="61">
                  <c:v>2.2064972192836199</c:v>
                </c:pt>
                <c:pt idx="62">
                  <c:v>2.23484035608121</c:v>
                </c:pt>
                <c:pt idx="63">
                  <c:v>2.2635279152834502</c:v>
                </c:pt>
                <c:pt idx="64">
                  <c:v>2.2925635702445302</c:v>
                </c:pt>
                <c:pt idx="65">
                  <c:v>2.32195102005966</c:v>
                </c:pt>
                <c:pt idx="66">
                  <c:v>2.3516939893696498</c:v>
                </c:pt>
                <c:pt idx="67">
                  <c:v>2.38179622815221</c:v>
                </c:pt>
                <c:pt idx="68">
                  <c:v>2.41226151149927</c:v>
                </c:pt>
                <c:pt idx="69">
                  <c:v>2.44309363938024</c:v>
                </c:pt>
                <c:pt idx="70">
                  <c:v>2.4742964363906998</c:v>
                </c:pt>
                <c:pt idx="71">
                  <c:v>2.5058737514862202</c:v>
                </c:pt>
                <c:pt idx="72">
                  <c:v>2.5378294577009402</c:v>
                </c:pt>
                <c:pt idx="73">
                  <c:v>2.5701674518505802</c:v>
                </c:pt>
                <c:pt idx="74">
                  <c:v>2.6028916542195</c:v>
                </c:pt>
                <c:pt idx="75">
                  <c:v>2.6360060082313801</c:v>
                </c:pt>
                <c:pt idx="76">
                  <c:v>2.6695144801032602</c:v>
                </c:pt>
                <c:pt idx="77">
                  <c:v>2.7034210584824798</c:v>
                </c:pt>
                <c:pt idx="78">
                  <c:v>2.7377297540661201</c:v>
                </c:pt>
                <c:pt idx="79">
                  <c:v>2.7724445992026601</c:v>
                </c:pt>
                <c:pt idx="80">
                  <c:v>2.8075696474753502</c:v>
                </c:pt>
                <c:pt idx="81">
                  <c:v>2.8431089732670101</c:v>
                </c:pt>
                <c:pt idx="82">
                  <c:v>2.8790666713057602</c:v>
                </c:pt>
                <c:pt idx="83">
                  <c:v>2.91544685619135</c:v>
                </c:pt>
                <c:pt idx="84">
                  <c:v>2.9522536619016999</c:v>
                </c:pt>
                <c:pt idx="85">
                  <c:v>2.9894912412792101</c:v>
                </c:pt>
                <c:pt idx="86">
                  <c:v>3.0271637654964199</c:v>
                </c:pt>
                <c:pt idx="87">
                  <c:v>3.0652754235006601</c:v>
                </c:pt>
                <c:pt idx="88">
                  <c:v>3.1038304214373098</c:v>
                </c:pt>
                <c:pt idx="89">
                  <c:v>3.1428329820511398</c:v>
                </c:pt>
                <c:pt idx="90">
                  <c:v>3.1822873440654398</c:v>
                </c:pt>
                <c:pt idx="91">
                  <c:v>3.22219776153847</c:v>
                </c:pt>
                <c:pt idx="92">
                  <c:v>3.2625685031968401</c:v>
                </c:pt>
                <c:pt idx="93">
                  <c:v>3.3034038517453799</c:v>
                </c:pt>
                <c:pt idx="94">
                  <c:v>3.3447081031531001</c:v>
                </c:pt>
                <c:pt idx="95">
                  <c:v>3.38648556591487</c:v>
                </c:pt>
                <c:pt idx="96">
                  <c:v>3.4287405602883299</c:v>
                </c:pt>
                <c:pt idx="97">
                  <c:v>3.47147741750568</c:v>
                </c:pt>
                <c:pt idx="98">
                  <c:v>3.5147004789598801</c:v>
                </c:pt>
                <c:pt idx="99">
                  <c:v>3.5584140953649701</c:v>
                </c:pt>
                <c:pt idx="100">
                  <c:v>3.6026226258899201</c:v>
                </c:pt>
                <c:pt idx="101">
                  <c:v>3.6473304372658002</c:v>
                </c:pt>
                <c:pt idx="102">
                  <c:v>3.6925419028657198</c:v>
                </c:pt>
                <c:pt idx="103">
                  <c:v>3.7382614017572302</c:v>
                </c:pt>
                <c:pt idx="104">
                  <c:v>3.7844933177267501</c:v>
                </c:pt>
                <c:pt idx="105">
                  <c:v>3.8312420382756698</c:v>
                </c:pt>
                <c:pt idx="106">
                  <c:v>3.87851195358766</c:v>
                </c:pt>
                <c:pt idx="107">
                  <c:v>3.92630745546691</c:v>
                </c:pt>
                <c:pt idx="108">
                  <c:v>3.97463293624687</c:v>
                </c:pt>
                <c:pt idx="109">
                  <c:v>4.0234927876691602</c:v>
                </c:pt>
                <c:pt idx="110">
                  <c:v>4.0728913997321801</c:v>
                </c:pt>
                <c:pt idx="111">
                  <c:v>4.1228331595092804</c:v>
                </c:pt>
                <c:pt idx="112">
                  <c:v>4.1733224499358901</c:v>
                </c:pt>
                <c:pt idx="113">
                  <c:v>4.2243636485654896</c:v>
                </c:pt>
                <c:pt idx="114">
                  <c:v>4.2759611262939403</c:v>
                </c:pt>
                <c:pt idx="115">
                  <c:v>4.3281192460520002</c:v>
                </c:pt>
                <c:pt idx="116">
                  <c:v>4.3808423614655698</c:v>
                </c:pt>
                <c:pt idx="117">
                  <c:v>4.4341348154834703</c:v>
                </c:pt>
                <c:pt idx="118">
                  <c:v>4.4880009389724496</c:v>
                </c:pt>
                <c:pt idx="119">
                  <c:v>4.5424450492791699</c:v>
                </c:pt>
                <c:pt idx="120">
                  <c:v>4.5974714487588404</c:v>
                </c:pt>
                <c:pt idx="121">
                  <c:v>4.6530844232703403</c:v>
                </c:pt>
                <c:pt idx="122">
                  <c:v>4.7092882406376102</c:v>
                </c:pt>
                <c:pt idx="123">
                  <c:v>4.7660871490769701</c:v>
                </c:pt>
                <c:pt idx="124">
                  <c:v>4.8234853755903204</c:v>
                </c:pt>
                <c:pt idx="125">
                  <c:v>4.8814871243240097</c:v>
                </c:pt>
                <c:pt idx="126">
                  <c:v>4.94009657489317</c:v>
                </c:pt>
                <c:pt idx="127">
                  <c:v>4.9993178806713496</c:v>
                </c:pt>
                <c:pt idx="128">
                  <c:v>5.0591551670454598</c:v>
                </c:pt>
                <c:pt idx="129">
                  <c:v>5.1196125296358099</c:v>
                </c:pt>
                <c:pt idx="130">
                  <c:v>5.1806940324811599</c:v>
                </c:pt>
                <c:pt idx="131">
                  <c:v>5.2424037061888598</c:v>
                </c:pt>
                <c:pt idx="132">
                  <c:v>5.3047455460498298</c:v>
                </c:pt>
                <c:pt idx="133">
                  <c:v>5.36772351011862</c:v>
                </c:pt>
                <c:pt idx="134">
                  <c:v>5.4313415172583799</c:v>
                </c:pt>
                <c:pt idx="135">
                  <c:v>5.49560344515083</c:v>
                </c:pt>
                <c:pt idx="136">
                  <c:v>5.5605131282713796</c:v>
                </c:pt>
                <c:pt idx="137">
                  <c:v>5.62607435582939</c:v>
                </c:pt>
                <c:pt idx="138">
                  <c:v>5.6922908696737897</c:v>
                </c:pt>
                <c:pt idx="139">
                  <c:v>5.7591663621641498</c:v>
                </c:pt>
                <c:pt idx="140">
                  <c:v>5.8267044740074097</c:v>
                </c:pt>
                <c:pt idx="141">
                  <c:v>5.8949087920605496</c:v>
                </c:pt>
                <c:pt idx="142">
                  <c:v>5.9637828470993401</c:v>
                </c:pt>
                <c:pt idx="143">
                  <c:v>6.0333301115535498</c:v>
                </c:pt>
                <c:pt idx="144">
                  <c:v>6.1035539972089499</c:v>
                </c:pt>
                <c:pt idx="145">
                  <c:v>6.1744578528763698</c:v>
                </c:pt>
                <c:pt idx="146">
                  <c:v>6.2460449620283196</c:v>
                </c:pt>
                <c:pt idx="147">
                  <c:v>6.31831854040351</c:v>
                </c:pt>
                <c:pt idx="148">
                  <c:v>6.3912817335798398</c:v>
                </c:pt>
                <c:pt idx="149">
                  <c:v>6.4649376145163204</c:v>
                </c:pt>
                <c:pt idx="150">
                  <c:v>6.5392891810644</c:v>
                </c:pt>
                <c:pt idx="151">
                  <c:v>6.6143393534495001</c:v>
                </c:pt>
                <c:pt idx="152">
                  <c:v>6.6900909717231798</c:v>
                </c:pt>
                <c:pt idx="153">
                  <c:v>6.7665467931867296</c:v>
                </c:pt>
                <c:pt idx="154">
                  <c:v>6.8437094897869004</c:v>
                </c:pt>
                <c:pt idx="155">
                  <c:v>6.9215816454845198</c:v>
                </c:pt>
                <c:pt idx="156">
                  <c:v>7.0001657535968</c:v>
                </c:pt>
                <c:pt idx="157">
                  <c:v>7.07946421411431</c:v>
                </c:pt>
                <c:pt idx="158">
                  <c:v>7.1594793309932996</c:v>
                </c:pt>
                <c:pt idx="159">
                  <c:v>7.2402133094246102</c:v>
                </c:pt>
                <c:pt idx="160">
                  <c:v>7.32166825307994</c:v>
                </c:pt>
                <c:pt idx="161">
                  <c:v>7.4038461613366602</c:v>
                </c:pt>
                <c:pt idx="162">
                  <c:v>7.4867489264823002</c:v>
                </c:pt>
                <c:pt idx="163">
                  <c:v>7.5703783308997199</c:v>
                </c:pt>
                <c:pt idx="164">
                  <c:v>7.6547360442343404</c:v>
                </c:pt>
                <c:pt idx="165">
                  <c:v>7.7398236205446196</c:v>
                </c:pt>
                <c:pt idx="166">
                  <c:v>7.8256424954371298</c:v>
                </c:pt>
                <c:pt idx="167">
                  <c:v>7.9121939831874499</c:v>
                </c:pt>
                <c:pt idx="168">
                  <c:v>7.9994792738486096</c:v>
                </c:pt>
                <c:pt idx="169">
                  <c:v>8.0874994303482097</c:v>
                </c:pt>
                <c:pt idx="170">
                  <c:v>8.1762553855759794</c:v>
                </c:pt>
                <c:pt idx="171">
                  <c:v>8.2657479394632905</c:v>
                </c:pt>
                <c:pt idx="172">
                  <c:v>8.3559777560562001</c:v>
                </c:pt>
                <c:pt idx="173">
                  <c:v>8.4469453605838805</c:v>
                </c:pt>
                <c:pt idx="174">
                  <c:v>8.5386511365239102</c:v>
                </c:pt>
                <c:pt idx="175">
                  <c:v>8.6310953226665692</c:v>
                </c:pt>
                <c:pt idx="176">
                  <c:v>8.7242780101796509</c:v>
                </c:pt>
                <c:pt idx="177">
                  <c:v>8.8181991396759898</c:v>
                </c:pt>
                <c:pt idx="178">
                  <c:v>8.9128584982854502</c:v>
                </c:pt>
                <c:pt idx="179">
                  <c:v>9.0082557167334993</c:v>
                </c:pt>
                <c:pt idx="180">
                  <c:v>9.1043902664284193</c:v>
                </c:pt>
                <c:pt idx="181">
                  <c:v>9.2012614565592603</c:v>
                </c:pt>
                <c:pt idx="182">
                  <c:v>9.2988684312066905</c:v>
                </c:pt>
                <c:pt idx="183">
                  <c:v>9.3972101664690193</c:v>
                </c:pt>
                <c:pt idx="184">
                  <c:v>9.4962854676055493</c:v>
                </c:pt>
                <c:pt idx="185">
                  <c:v>9.5960929661997891</c:v>
                </c:pt>
                <c:pt idx="186">
                  <c:v>9.6966311173445803</c:v>
                </c:pt>
                <c:pt idx="187">
                  <c:v>9.7978981968518593</c:v>
                </c:pt>
                <c:pt idx="188">
                  <c:v>9.8998922984893394</c:v>
                </c:pt>
                <c:pt idx="189">
                  <c:v>10.0026113312466</c:v>
                </c:pt>
                <c:pt idx="190">
                  <c:v>10.1060530166334</c:v>
                </c:pt>
                <c:pt idx="191">
                  <c:v>10.210214886012</c:v>
                </c:pt>
                <c:pt idx="192">
                  <c:v>10.315094277967701</c:v>
                </c:pt>
                <c:pt idx="193">
                  <c:v>10.420688335718101</c:v>
                </c:pt>
                <c:pt idx="194">
                  <c:v>10.5269940045658</c:v>
                </c:pt>
                <c:pt idx="195">
                  <c:v>10.634008029396</c:v>
                </c:pt>
                <c:pt idx="196">
                  <c:v>10.7417269522222</c:v>
                </c:pt>
                <c:pt idx="197">
                  <c:v>10.8501471097828</c:v>
                </c:pt>
                <c:pt idx="198">
                  <c:v>10.959264631191299</c:v>
                </c:pt>
                <c:pt idx="199">
                  <c:v>11.0690754356432</c:v>
                </c:pt>
                <c:pt idx="200">
                  <c:v>11.1795752301819</c:v>
                </c:pt>
                <c:pt idx="201">
                  <c:v>11.2907595075272</c:v>
                </c:pt>
                <c:pt idx="202">
                  <c:v>11.4026235439686</c:v>
                </c:pt>
                <c:pt idx="203">
                  <c:v>11.515162397327</c:v>
                </c:pt>
                <c:pt idx="204">
                  <c:v>11.6283709049869</c:v>
                </c:pt>
                <c:pt idx="205">
                  <c:v>11.742243682003</c:v>
                </c:pt>
                <c:pt idx="206">
                  <c:v>11.8567751192834</c:v>
                </c:pt>
                <c:pt idx="207">
                  <c:v>11.9719593818522</c:v>
                </c:pt>
                <c:pt idx="208">
                  <c:v>12.0877904071952</c:v>
                </c:pt>
                <c:pt idx="209">
                  <c:v>12.204261903690901</c:v>
                </c:pt>
                <c:pt idx="210">
                  <c:v>12.3213673491306</c:v>
                </c:pt>
                <c:pt idx="211">
                  <c:v>12.4390999893283</c:v>
                </c:pt>
                <c:pt idx="212">
                  <c:v>12.557452836827199</c:v>
                </c:pt>
                <c:pt idx="213">
                  <c:v>12.676418669700899</c:v>
                </c:pt>
                <c:pt idx="214">
                  <c:v>12.795990030456</c:v>
                </c:pt>
                <c:pt idx="215">
                  <c:v>12.916159225037401</c:v>
                </c:pt>
                <c:pt idx="216">
                  <c:v>13.036918321938</c:v>
                </c:pt>
                <c:pt idx="217">
                  <c:v>13.158259151417401</c:v>
                </c:pt>
                <c:pt idx="218">
                  <c:v>13.280173304831701</c:v>
                </c:pt>
                <c:pt idx="219">
                  <c:v>13.402652134076099</c:v>
                </c:pt>
                <c:pt idx="220">
                  <c:v>13.5256867511437</c:v>
                </c:pt>
                <c:pt idx="221">
                  <c:v>13.649268027803499</c:v>
                </c:pt>
                <c:pt idx="222">
                  <c:v>13.773386595398399</c:v>
                </c:pt>
                <c:pt idx="223">
                  <c:v>13.898032844767799</c:v>
                </c:pt>
                <c:pt idx="224">
                  <c:v>14.023196926295199</c:v>
                </c:pt>
                <c:pt idx="225">
                  <c:v>14.148868750083899</c:v>
                </c:pt>
                <c:pt idx="226">
                  <c:v>14.2750379862633</c:v>
                </c:pt>
                <c:pt idx="227">
                  <c:v>14.401694065427</c:v>
                </c:pt>
                <c:pt idx="228">
                  <c:v>14.5288261792056</c:v>
                </c:pt>
                <c:pt idx="229">
                  <c:v>14.656423280975501</c:v>
                </c:pt>
                <c:pt idx="230">
                  <c:v>14.7844740867057</c:v>
                </c:pt>
                <c:pt idx="231">
                  <c:v>14.912967075944501</c:v>
                </c:pt>
                <c:pt idx="232">
                  <c:v>15.0418904929475</c:v>
                </c:pt>
                <c:pt idx="233">
                  <c:v>15.1712323479485</c:v>
                </c:pt>
                <c:pt idx="234">
                  <c:v>15.300980418574399</c:v>
                </c:pt>
                <c:pt idx="235">
                  <c:v>15.4311222514063</c:v>
                </c:pt>
                <c:pt idx="236">
                  <c:v>15.561645163686199</c:v>
                </c:pt>
                <c:pt idx="237">
                  <c:v>15.6925362451728</c:v>
                </c:pt>
                <c:pt idx="238">
                  <c:v>15.823782360144399</c:v>
                </c:pt>
                <c:pt idx="239">
                  <c:v>15.9553701495529</c:v>
                </c:pt>
                <c:pt idx="240">
                  <c:v>16.087286033325999</c:v>
                </c:pt>
                <c:pt idx="241">
                  <c:v>16.219516212821699</c:v>
                </c:pt>
                <c:pt idx="242">
                  <c:v>16.352046673432199</c:v>
                </c:pt>
                <c:pt idx="243">
                  <c:v>16.484863187339901</c:v>
                </c:pt>
                <c:pt idx="244">
                  <c:v>16.617951316424001</c:v>
                </c:pt>
                <c:pt idx="245">
                  <c:v>16.751296415318699</c:v>
                </c:pt>
                <c:pt idx="246">
                  <c:v>16.884883634621598</c:v>
                </c:pt>
                <c:pt idx="247">
                  <c:v>17.018697924252901</c:v>
                </c:pt>
                <c:pt idx="248">
                  <c:v>17.152724036964699</c:v>
                </c:pt>
                <c:pt idx="249">
                  <c:v>17.286946531999</c:v>
                </c:pt>
                <c:pt idx="250">
                  <c:v>17.421349778894498</c:v>
                </c:pt>
                <c:pt idx="251">
                  <c:v>17.555917961440301</c:v>
                </c:pt>
                <c:pt idx="252">
                  <c:v>17.690635081775898</c:v>
                </c:pt>
                <c:pt idx="253">
                  <c:v>17.825484964635901</c:v>
                </c:pt>
                <c:pt idx="254">
                  <c:v>17.960451261738001</c:v>
                </c:pt>
                <c:pt idx="255">
                  <c:v>18.0955174563124</c:v>
                </c:pt>
                <c:pt idx="256">
                  <c:v>18.230666867770999</c:v>
                </c:pt>
                <c:pt idx="257">
                  <c:v>18.3658826565139</c:v>
                </c:pt>
                <c:pt idx="258">
                  <c:v>18.501147828872401</c:v>
                </c:pt>
                <c:pt idx="259">
                  <c:v>18.636445242183701</c:v>
                </c:pt>
                <c:pt idx="260">
                  <c:v>18.771757609997699</c:v>
                </c:pt>
                <c:pt idx="261">
                  <c:v>18.9070675074103</c:v>
                </c:pt>
                <c:pt idx="262">
                  <c:v>19.042357376523601</c:v>
                </c:pt>
                <c:pt idx="263">
                  <c:v>19.177609532026501</c:v>
                </c:pt>
                <c:pt idx="264">
                  <c:v>19.312806166895601</c:v>
                </c:pt>
                <c:pt idx="265">
                  <c:v>19.447929358211301</c:v>
                </c:pt>
                <c:pt idx="266">
                  <c:v>19.582961073086299</c:v>
                </c:pt>
                <c:pt idx="267">
                  <c:v>19.717883174702699</c:v>
                </c:pt>
                <c:pt idx="268">
                  <c:v>19.8526774284543</c:v>
                </c:pt>
                <c:pt idx="269">
                  <c:v>19.987325508190001</c:v>
                </c:pt>
                <c:pt idx="270">
                  <c:v>20.121809002553501</c:v>
                </c:pt>
                <c:pt idx="271">
                  <c:v>20.256109421417602</c:v>
                </c:pt>
                <c:pt idx="272">
                  <c:v>20.390208202404899</c:v>
                </c:pt>
                <c:pt idx="273">
                  <c:v>20.524086717494999</c:v>
                </c:pt>
                <c:pt idx="274">
                  <c:v>20.657726279709699</c:v>
                </c:pt>
                <c:pt idx="275">
                  <c:v>20.791108149874301</c:v>
                </c:pt>
                <c:pt idx="276">
                  <c:v>20.924213543448701</c:v>
                </c:pt>
                <c:pt idx="277">
                  <c:v>21.057023637424201</c:v>
                </c:pt>
                <c:pt idx="278">
                  <c:v>21.189519577280699</c:v>
                </c:pt>
                <c:pt idx="279">
                  <c:v>21.321682483999702</c:v>
                </c:pt>
                <c:pt idx="280">
                  <c:v>21.453493461127099</c:v>
                </c:pt>
                <c:pt idx="281">
                  <c:v>21.584933601881701</c:v>
                </c:pt>
                <c:pt idx="282">
                  <c:v>21.715983996302999</c:v>
                </c:pt>
                <c:pt idx="283">
                  <c:v>21.846625738434</c:v>
                </c:pt>
                <c:pt idx="284">
                  <c:v>21.976839933532801</c:v>
                </c:pt>
                <c:pt idx="285">
                  <c:v>22.106607705307901</c:v>
                </c:pt>
                <c:pt idx="286">
                  <c:v>22.235910203171201</c:v>
                </c:pt>
                <c:pt idx="287">
                  <c:v>22.3647286095044</c:v>
                </c:pt>
                <c:pt idx="288">
                  <c:v>22.4930441469314</c:v>
                </c:pt>
                <c:pt idx="289">
                  <c:v>22.620838085592599</c:v>
                </c:pt>
                <c:pt idx="290">
                  <c:v>22.748091750414599</c:v>
                </c:pt>
                <c:pt idx="291">
                  <c:v>22.874786528370201</c:v>
                </c:pt>
                <c:pt idx="292">
                  <c:v>23.000903875722599</c:v>
                </c:pt>
                <c:pt idx="293">
                  <c:v>23.126425325248199</c:v>
                </c:pt>
                <c:pt idx="294">
                  <c:v>23.251332493432901</c:v>
                </c:pt>
                <c:pt idx="295">
                  <c:v>23.375607087635899</c:v>
                </c:pt>
                <c:pt idx="296">
                  <c:v>23.4992309132146</c:v>
                </c:pt>
                <c:pt idx="297">
                  <c:v>23.622185880607098</c:v>
                </c:pt>
                <c:pt idx="298">
                  <c:v>23.744454012364699</c:v>
                </c:pt>
                <c:pt idx="299">
                  <c:v>23.866017450129601</c:v>
                </c:pt>
                <c:pt idx="300">
                  <c:v>23.986858461553702</c:v>
                </c:pt>
                <c:pt idx="301">
                  <c:v>24.106959447150501</c:v>
                </c:pt>
                <c:pt idx="302">
                  <c:v>24.226302947077599</c:v>
                </c:pt>
                <c:pt idx="303">
                  <c:v>24.344871647842599</c:v>
                </c:pt>
                <c:pt idx="304">
                  <c:v>24.462648388928301</c:v>
                </c:pt>
                <c:pt idx="305">
                  <c:v>24.579616169331899</c:v>
                </c:pt>
                <c:pt idx="306">
                  <c:v>24.695758154012999</c:v>
                </c:pt>
                <c:pt idx="307">
                  <c:v>24.811057680246201</c:v>
                </c:pt>
                <c:pt idx="308">
                  <c:v>24.9254982638729</c:v>
                </c:pt>
                <c:pt idx="309">
                  <c:v>25.039063605448</c:v>
                </c:pt>
                <c:pt idx="310">
                  <c:v>25.1517375962773</c:v>
                </c:pt>
                <c:pt idx="311">
                  <c:v>25.263504324340499</c:v>
                </c:pt>
                <c:pt idx="312">
                  <c:v>25.3743480800964</c:v>
                </c:pt>
                <c:pt idx="313">
                  <c:v>25.484253362165401</c:v>
                </c:pt>
                <c:pt idx="314">
                  <c:v>25.593204882886301</c:v>
                </c:pt>
                <c:pt idx="315">
                  <c:v>25.7011875737422</c:v>
                </c:pt>
                <c:pt idx="316">
                  <c:v>25.8081865906539</c:v>
                </c:pt>
                <c:pt idx="317">
                  <c:v>25.914187319134498</c:v>
                </c:pt>
                <c:pt idx="318">
                  <c:v>26.019175379304698</c:v>
                </c:pt>
                <c:pt idx="319">
                  <c:v>26.123136630763799</c:v>
                </c:pt>
                <c:pt idx="320">
                  <c:v>26.226057177313901</c:v>
                </c:pt>
                <c:pt idx="321">
                  <c:v>26.327923371533899</c:v>
                </c:pt>
                <c:pt idx="322">
                  <c:v>26.428721819202401</c:v>
                </c:pt>
                <c:pt idx="323">
                  <c:v>26.528439383564301</c:v>
                </c:pt>
                <c:pt idx="324">
                  <c:v>26.627063189440701</c:v>
                </c:pt>
                <c:pt idx="325">
                  <c:v>26.724580627179499</c:v>
                </c:pt>
                <c:pt idx="326">
                  <c:v>26.820979356444099</c:v>
                </c:pt>
                <c:pt idx="327">
                  <c:v>26.9162473098392</c:v>
                </c:pt>
                <c:pt idx="328">
                  <c:v>27.010372696371402</c:v>
                </c:pt>
                <c:pt idx="329">
                  <c:v>27.103344004743299</c:v>
                </c:pt>
                <c:pt idx="330">
                  <c:v>27.1951500064798</c:v>
                </c:pt>
                <c:pt idx="331">
                  <c:v>27.2857797588862</c:v>
                </c:pt>
                <c:pt idx="332">
                  <c:v>27.375222607835099</c:v>
                </c:pt>
                <c:pt idx="333">
                  <c:v>27.463468190384599</c:v>
                </c:pt>
                <c:pt idx="334">
                  <c:v>27.550506437223302</c:v>
                </c:pt>
                <c:pt idx="335">
                  <c:v>27.636327574945401</c:v>
                </c:pt>
                <c:pt idx="336">
                  <c:v>27.7209221281529</c:v>
                </c:pt>
                <c:pt idx="337">
                  <c:v>27.804280921386201</c:v>
                </c:pt>
                <c:pt idx="338">
                  <c:v>27.886395080882998</c:v>
                </c:pt>
                <c:pt idx="339">
                  <c:v>27.967256036165601</c:v>
                </c:pt>
                <c:pt idx="340">
                  <c:v>28.0468555214565</c:v>
                </c:pt>
                <c:pt idx="341">
                  <c:v>28.125185576924601</c:v>
                </c:pt>
                <c:pt idx="342">
                  <c:v>28.202238549760398</c:v>
                </c:pt>
                <c:pt idx="343">
                  <c:v>28.2780070950826</c:v>
                </c:pt>
                <c:pt idx="344">
                  <c:v>28.352484176677699</c:v>
                </c:pt>
                <c:pt idx="345">
                  <c:v>28.425663067571602</c:v>
                </c:pt>
                <c:pt idx="346">
                  <c:v>28.497537350436801</c:v>
                </c:pt>
                <c:pt idx="347">
                  <c:v>28.568100917835501</c:v>
                </c:pt>
                <c:pt idx="348">
                  <c:v>28.6373479723004</c:v>
                </c:pt>
                <c:pt idx="349">
                  <c:v>28.705273026255501</c:v>
                </c:pt>
                <c:pt idx="350">
                  <c:v>28.771870901777501</c:v>
                </c:pt>
                <c:pt idx="351">
                  <c:v>28.837136730201799</c:v>
                </c:pt>
                <c:pt idx="352">
                  <c:v>28.901065951573099</c:v>
                </c:pt>
                <c:pt idx="353">
                  <c:v>28.9636543139443</c:v>
                </c:pt>
                <c:pt idx="354">
                  <c:v>29.024897872526001</c:v>
                </c:pt>
                <c:pt idx="355">
                  <c:v>29.084792988687798</c:v>
                </c:pt>
                <c:pt idx="356">
                  <c:v>29.143336328815501</c:v>
                </c:pt>
                <c:pt idx="357">
                  <c:v>29.200524863026398</c:v>
                </c:pt>
                <c:pt idx="358">
                  <c:v>29.2563558637444</c:v>
                </c:pt>
                <c:pt idx="359">
                  <c:v>29.310826904139901</c:v>
                </c:pt>
                <c:pt idx="360">
                  <c:v>29.3639358564348</c:v>
                </c:pt>
                <c:pt idx="361">
                  <c:v>29.415680890078399</c:v>
                </c:pt>
                <c:pt idx="362">
                  <c:v>29.466060469794598</c:v>
                </c:pt>
                <c:pt idx="363">
                  <c:v>29.5150733535054</c:v>
                </c:pt>
                <c:pt idx="364">
                  <c:v>29.5627185901334</c:v>
                </c:pt>
                <c:pt idx="365">
                  <c:v>29.608995517286399</c:v>
                </c:pt>
                <c:pt idx="366">
                  <c:v>29.653903758827202</c:v>
                </c:pt>
                <c:pt idx="367">
                  <c:v>29.697443222332399</c:v>
                </c:pt>
                <c:pt idx="368">
                  <c:v>29.739614096443798</c:v>
                </c:pt>
                <c:pt idx="369">
                  <c:v>29.780416848115301</c:v>
                </c:pt>
                <c:pt idx="370">
                  <c:v>29.819852219758499</c:v>
                </c:pt>
                <c:pt idx="371">
                  <c:v>29.857921226291602</c:v>
                </c:pt>
                <c:pt idx="372">
                  <c:v>29.894625152094299</c:v>
                </c:pt>
                <c:pt idx="373">
                  <c:v>29.929965547872801</c:v>
                </c:pt>
                <c:pt idx="374">
                  <c:v>29.963944227436901</c:v>
                </c:pt>
                <c:pt idx="375">
                  <c:v>29.996563264395999</c:v>
                </c:pt>
                <c:pt idx="376">
                  <c:v>30.0278249887733</c:v>
                </c:pt>
                <c:pt idx="377">
                  <c:v>30.057731983546098</c:v>
                </c:pt>
                <c:pt idx="378">
                  <c:v>30.086287081112001</c:v>
                </c:pt>
                <c:pt idx="379">
                  <c:v>30.1134933596873</c:v>
                </c:pt>
                <c:pt idx="380">
                  <c:v>30.139354139640101</c:v>
                </c:pt>
                <c:pt idx="381">
                  <c:v>30.1638729797608</c:v>
                </c:pt>
                <c:pt idx="382">
                  <c:v>30.187053673475599</c:v>
                </c:pt>
                <c:pt idx="383">
                  <c:v>30.208900245004099</c:v>
                </c:pt>
                <c:pt idx="384">
                  <c:v>30.229416945466799</c:v>
                </c:pt>
                <c:pt idx="385">
                  <c:v>30.248608248943501</c:v>
                </c:pt>
                <c:pt idx="386">
                  <c:v>30.266478848488699</c:v>
                </c:pt>
                <c:pt idx="387">
                  <c:v>30.2830336521051</c:v>
                </c:pt>
                <c:pt idx="388">
                  <c:v>30.2982777786792</c:v>
                </c:pt>
                <c:pt idx="389">
                  <c:v>30.3122165538838</c:v>
                </c:pt>
                <c:pt idx="390">
                  <c:v>30.324855506048099</c:v>
                </c:pt>
                <c:pt idx="391">
                  <c:v>30.336200362000401</c:v>
                </c:pt>
                <c:pt idx="392">
                  <c:v>30.346257042886201</c:v>
                </c:pt>
                <c:pt idx="393">
                  <c:v>30.355031659964599</c:v>
                </c:pt>
                <c:pt idx="394">
                  <c:v>30.362530510385799</c:v>
                </c:pt>
                <c:pt idx="395">
                  <c:v>30.368760072954</c:v>
                </c:pt>
                <c:pt idx="396">
                  <c:v>30.3737270038764</c:v>
                </c:pt>
                <c:pt idx="397">
                  <c:v>30.377438132503698</c:v>
                </c:pt>
                <c:pt idx="398">
                  <c:v>30.3799004570627</c:v>
                </c:pt>
                <c:pt idx="399">
                  <c:v>30.381121140386199</c:v>
                </c:pt>
                <c:pt idx="400">
                  <c:v>30.381107505639701</c:v>
                </c:pt>
                <c:pt idx="401">
                  <c:v>30.379867032051301</c:v>
                </c:pt>
                <c:pt idx="402">
                  <c:v>30.377407350643701</c:v>
                </c:pt>
                <c:pt idx="403">
                  <c:v>30.3737362399742</c:v>
                </c:pt>
                <c:pt idx="404">
                  <c:v>30.3688616218822</c:v>
                </c:pt>
                <c:pt idx="405">
                  <c:v>30.362791557248801</c:v>
                </c:pt>
                <c:pt idx="406">
                  <c:v>30.3555342417697</c:v>
                </c:pt>
                <c:pt idx="407">
                  <c:v>30.3470980017436</c:v>
                </c:pt>
                <c:pt idx="408">
                  <c:v>30.337491289879299</c:v>
                </c:pt>
                <c:pt idx="409">
                  <c:v>30.326722681122</c:v>
                </c:pt>
                <c:pt idx="410">
                  <c:v>30.314800868502498</c:v>
                </c:pt>
                <c:pt idx="411">
                  <c:v>30.3017346590103</c:v>
                </c:pt>
                <c:pt idx="412">
                  <c:v>30.2875329694923</c:v>
                </c:pt>
                <c:pt idx="413">
                  <c:v>30.272204822580299</c:v>
                </c:pt>
                <c:pt idx="414">
                  <c:v>30.255759342647401</c:v>
                </c:pt>
                <c:pt idx="415">
                  <c:v>30.2382057517957</c:v>
                </c:pt>
                <c:pt idx="416">
                  <c:v>30.219553365877701</c:v>
                </c:pt>
                <c:pt idx="417">
                  <c:v>30.199811590551501</c:v>
                </c:pt>
                <c:pt idx="418">
                  <c:v>30.178989917372402</c:v>
                </c:pt>
                <c:pt idx="419">
                  <c:v>30.157097919922101</c:v>
                </c:pt>
                <c:pt idx="420">
                  <c:v>30.134145249976399</c:v>
                </c:pt>
                <c:pt idx="421">
                  <c:v>30.1101416337134</c:v>
                </c:pt>
                <c:pt idx="422">
                  <c:v>30.085096867962701</c:v>
                </c:pt>
                <c:pt idx="423">
                  <c:v>30.0590208164977</c:v>
                </c:pt>
                <c:pt idx="424">
                  <c:v>30.031923406370701</c:v>
                </c:pt>
                <c:pt idx="425">
                  <c:v>30.003814624293799</c:v>
                </c:pt>
                <c:pt idx="426">
                  <c:v>29.974704513064601</c:v>
                </c:pt>
                <c:pt idx="427">
                  <c:v>29.944603168038899</c:v>
                </c:pt>
                <c:pt idx="428">
                  <c:v>29.913520733650699</c:v>
                </c:pt>
                <c:pt idx="429">
                  <c:v>29.881467399980799</c:v>
                </c:pt>
                <c:pt idx="430">
                  <c:v>29.848453399374101</c:v>
                </c:pt>
                <c:pt idx="431">
                  <c:v>29.814489003106701</c:v>
                </c:pt>
                <c:pt idx="432">
                  <c:v>29.7795845181031</c:v>
                </c:pt>
                <c:pt idx="433">
                  <c:v>29.7437502837053</c:v>
                </c:pt>
                <c:pt idx="434">
                  <c:v>29.7069966684919</c:v>
                </c:pt>
                <c:pt idx="435">
                  <c:v>29.669334067150199</c:v>
                </c:pt>
                <c:pt idx="436">
                  <c:v>29.6307728974007</c:v>
                </c:pt>
                <c:pt idx="437">
                  <c:v>29.591323596973201</c:v>
                </c:pt>
                <c:pt idx="438">
                  <c:v>29.550996620637399</c:v>
                </c:pt>
                <c:pt idx="439">
                  <c:v>29.509802437286101</c:v>
                </c:pt>
                <c:pt idx="440">
                  <c:v>29.467751527071702</c:v>
                </c:pt>
                <c:pt idx="441">
                  <c:v>29.4248543785972</c:v>
                </c:pt>
                <c:pt idx="442">
                  <c:v>29.381121486160801</c:v>
                </c:pt>
                <c:pt idx="443">
                  <c:v>29.336563347054199</c:v>
                </c:pt>
                <c:pt idx="444">
                  <c:v>29.291190458915299</c:v>
                </c:pt>
                <c:pt idx="445">
                  <c:v>29.245013317135498</c:v>
                </c:pt>
                <c:pt idx="446">
                  <c:v>29.19804241232</c:v>
                </c:pt>
                <c:pt idx="447">
                  <c:v>29.150288227802999</c:v>
                </c:pt>
                <c:pt idx="448">
                  <c:v>29.1017612372166</c:v>
                </c:pt>
                <c:pt idx="449">
                  <c:v>29.052471902113801</c:v>
                </c:pt>
                <c:pt idx="450">
                  <c:v>29.002430669644902</c:v>
                </c:pt>
                <c:pt idx="451">
                  <c:v>28.951647970287201</c:v>
                </c:pt>
                <c:pt idx="452">
                  <c:v>28.9001342156288</c:v>
                </c:pt>
                <c:pt idx="453">
                  <c:v>28.847899796204899</c:v>
                </c:pt>
                <c:pt idx="454">
                  <c:v>28.794955079386799</c:v>
                </c:pt>
                <c:pt idx="455">
                  <c:v>28.741310407323802</c:v>
                </c:pt>
                <c:pt idx="456">
                  <c:v>28.686976094936998</c:v>
                </c:pt>
                <c:pt idx="457">
                  <c:v>28.631962427965099</c:v>
                </c:pt>
                <c:pt idx="458">
                  <c:v>28.576279661061498</c:v>
                </c:pt>
                <c:pt idx="459">
                  <c:v>28.519938015942699</c:v>
                </c:pt>
                <c:pt idx="460">
                  <c:v>28.462947679586801</c:v>
                </c:pt>
                <c:pt idx="461">
                  <c:v>28.405318802482999</c:v>
                </c:pt>
                <c:pt idx="462">
                  <c:v>28.3470614969305</c:v>
                </c:pt>
                <c:pt idx="463">
                  <c:v>28.288185835386201</c:v>
                </c:pt>
                <c:pt idx="464">
                  <c:v>28.228701848862201</c:v>
                </c:pt>
                <c:pt idx="465">
                  <c:v>28.168619525370499</c:v>
                </c:pt>
                <c:pt idx="466">
                  <c:v>28.107948808416701</c:v>
                </c:pt>
                <c:pt idx="467">
                  <c:v>28.0466995955396</c:v>
                </c:pt>
                <c:pt idx="468">
                  <c:v>27.984881736898501</c:v>
                </c:pt>
                <c:pt idx="469">
                  <c:v>27.922505033906099</c:v>
                </c:pt>
                <c:pt idx="470">
                  <c:v>27.8595792379075</c:v>
                </c:pt>
                <c:pt idx="471">
                  <c:v>27.7961140489031</c:v>
                </c:pt>
                <c:pt idx="472">
                  <c:v>27.732119114317399</c:v>
                </c:pt>
                <c:pt idx="473">
                  <c:v>27.6676040278101</c:v>
                </c:pt>
                <c:pt idx="474">
                  <c:v>27.602578328131401</c:v>
                </c:pt>
                <c:pt idx="475">
                  <c:v>27.537051498019402</c:v>
                </c:pt>
                <c:pt idx="476">
                  <c:v>27.4710329631395</c:v>
                </c:pt>
                <c:pt idx="477">
                  <c:v>27.404532091064802</c:v>
                </c:pt>
                <c:pt idx="478">
                  <c:v>27.3375581902981</c:v>
                </c:pt>
                <c:pt idx="479">
                  <c:v>27.270120509332699</c:v>
                </c:pt>
                <c:pt idx="480">
                  <c:v>27.202228235753399</c:v>
                </c:pt>
                <c:pt idx="481">
                  <c:v>27.133890495376001</c:v>
                </c:pt>
                <c:pt idx="482">
                  <c:v>27.065116351424901</c:v>
                </c:pt>
                <c:pt idx="483">
                  <c:v>26.995914803747901</c:v>
                </c:pt>
                <c:pt idx="484">
                  <c:v>26.926294788067999</c:v>
                </c:pt>
                <c:pt idx="485">
                  <c:v>26.856265175271702</c:v>
                </c:pt>
                <c:pt idx="486">
                  <c:v>26.7858347707318</c:v>
                </c:pt>
                <c:pt idx="487">
                  <c:v>26.715012313665898</c:v>
                </c:pt>
                <c:pt idx="488">
                  <c:v>26.6438064765284</c:v>
                </c:pt>
                <c:pt idx="489">
                  <c:v>26.5722258644366</c:v>
                </c:pt>
                <c:pt idx="490">
                  <c:v>26.500279014629498</c:v>
                </c:pt>
                <c:pt idx="491">
                  <c:v>26.427974395958099</c:v>
                </c:pt>
                <c:pt idx="492">
                  <c:v>26.3553204084083</c:v>
                </c:pt>
                <c:pt idx="493">
                  <c:v>26.282325382654101</c:v>
                </c:pt>
                <c:pt idx="494">
                  <c:v>26.208997579640801</c:v>
                </c:pt>
                <c:pt idx="495">
                  <c:v>26.135345190198699</c:v>
                </c:pt>
                <c:pt idx="496">
                  <c:v>26.061376334685299</c:v>
                </c:pt>
                <c:pt idx="497">
                  <c:v>25.987099062655101</c:v>
                </c:pt>
                <c:pt idx="498">
                  <c:v>25.912521352558599</c:v>
                </c:pt>
                <c:pt idx="499">
                  <c:v>25.837651111467601</c:v>
                </c:pt>
                <c:pt idx="500">
                  <c:v>25.762496174826399</c:v>
                </c:pt>
                <c:pt idx="501">
                  <c:v>25.6870643062304</c:v>
                </c:pt>
                <c:pt idx="502">
                  <c:v>25.6113631972284</c:v>
                </c:pt>
                <c:pt idx="503">
                  <c:v>25.535400467150499</c:v>
                </c:pt>
                <c:pt idx="504">
                  <c:v>25.459183662960001</c:v>
                </c:pt>
                <c:pt idx="505">
                  <c:v>25.382720259128298</c:v>
                </c:pt>
                <c:pt idx="506">
                  <c:v>25.3060176575332</c:v>
                </c:pt>
                <c:pt idx="507">
                  <c:v>25.2290831873791</c:v>
                </c:pt>
                <c:pt idx="508">
                  <c:v>25.1519241051395</c:v>
                </c:pt>
                <c:pt idx="509">
                  <c:v>25.074547594519899</c:v>
                </c:pt>
                <c:pt idx="510">
                  <c:v>24.9969607664422</c:v>
                </c:pt>
                <c:pt idx="511">
                  <c:v>24.9191706590486</c:v>
                </c:pt>
                <c:pt idx="512">
                  <c:v>24.841184237725098</c:v>
                </c:pt>
                <c:pt idx="513">
                  <c:v>24.763008395143999</c:v>
                </c:pt>
                <c:pt idx="514">
                  <c:v>24.684649951325401</c:v>
                </c:pt>
                <c:pt idx="515">
                  <c:v>24.606115653715701</c:v>
                </c:pt>
                <c:pt idx="516">
                  <c:v>24.527412177284301</c:v>
                </c:pt>
                <c:pt idx="517">
                  <c:v>24.448546124636898</c:v>
                </c:pt>
                <c:pt idx="518">
                  <c:v>24.369524026145399</c:v>
                </c:pt>
                <c:pt idx="519">
                  <c:v>24.2903523400933</c:v>
                </c:pt>
                <c:pt idx="520">
                  <c:v>24.211037452837299</c:v>
                </c:pt>
                <c:pt idx="521">
                  <c:v>24.131585678983399</c:v>
                </c:pt>
                <c:pt idx="522">
                  <c:v>24.052003261577301</c:v>
                </c:pt>
                <c:pt idx="523">
                  <c:v>23.972296372309401</c:v>
                </c:pt>
                <c:pt idx="524">
                  <c:v>23.892471111732998</c:v>
                </c:pt>
                <c:pt idx="525">
                  <c:v>23.8125335094958</c:v>
                </c:pt>
                <c:pt idx="526">
                  <c:v>23.732489524584199</c:v>
                </c:pt>
                <c:pt idx="527">
                  <c:v>23.6523450455797</c:v>
                </c:pt>
                <c:pt idx="528">
                  <c:v>23.572105890927201</c:v>
                </c:pt>
                <c:pt idx="529">
                  <c:v>23.491777809214799</c:v>
                </c:pt>
                <c:pt idx="530">
                  <c:v>23.411366479464899</c:v>
                </c:pt>
                <c:pt idx="531">
                  <c:v>23.330877511435201</c:v>
                </c:pt>
                <c:pt idx="532">
                  <c:v>23.250316445931102</c:v>
                </c:pt>
                <c:pt idx="533">
                  <c:v>23.1696887551266</c:v>
                </c:pt>
                <c:pt idx="534">
                  <c:v>23.088999842895898</c:v>
                </c:pt>
                <c:pt idx="535">
                  <c:v>23.0082550451536</c:v>
                </c:pt>
                <c:pt idx="536">
                  <c:v>22.927459630203401</c:v>
                </c:pt>
                <c:pt idx="537">
                  <c:v>22.846618799095999</c:v>
                </c:pt>
                <c:pt idx="538">
                  <c:v>22.765737685993901</c:v>
                </c:pt>
                <c:pt idx="539">
                  <c:v>22.684821358545399</c:v>
                </c:pt>
                <c:pt idx="540">
                  <c:v>22.603874818264501</c:v>
                </c:pt>
                <c:pt idx="541">
                  <c:v>22.522903000918902</c:v>
                </c:pt>
                <c:pt idx="542">
                  <c:v>22.441910776924701</c:v>
                </c:pt>
                <c:pt idx="543">
                  <c:v>22.360902951746599</c:v>
                </c:pt>
                <c:pt idx="544">
                  <c:v>22.279884266305299</c:v>
                </c:pt>
                <c:pt idx="545">
                  <c:v>22.1988593973904</c:v>
                </c:pt>
                <c:pt idx="546">
                  <c:v>22.117832958078701</c:v>
                </c:pt>
                <c:pt idx="547">
                  <c:v>22.036809498157702</c:v>
                </c:pt>
                <c:pt idx="548">
                  <c:v>21.9557935045544</c:v>
                </c:pt>
                <c:pt idx="549">
                  <c:v>21.874789401768901</c:v>
                </c:pt>
                <c:pt idx="550">
                  <c:v>21.7938015523115</c:v>
                </c:pt>
                <c:pt idx="551">
                  <c:v>21.712834257145499</c:v>
                </c:pt>
                <c:pt idx="552">
                  <c:v>21.631891756132799</c:v>
                </c:pt>
                <c:pt idx="553">
                  <c:v>21.550978228483601</c:v>
                </c:pt>
                <c:pt idx="554">
                  <c:v>21.470097793209501</c:v>
                </c:pt>
                <c:pt idx="555">
                  <c:v>21.3892545095798</c:v>
                </c:pt>
                <c:pt idx="556">
                  <c:v>21.3084523775813</c:v>
                </c:pt>
                <c:pt idx="557">
                  <c:v>21.227695338379799</c:v>
                </c:pt>
                <c:pt idx="558">
                  <c:v>21.146987274785101</c:v>
                </c:pt>
                <c:pt idx="559">
                  <c:v>21.066332011718199</c:v>
                </c:pt>
                <c:pt idx="560">
                  <c:v>20.9857333166803</c:v>
                </c:pt>
                <c:pt idx="561">
                  <c:v>20.905194900224199</c:v>
                </c:pt>
                <c:pt idx="562">
                  <c:v>20.824720416426899</c:v>
                </c:pt>
                <c:pt idx="563">
                  <c:v>20.744313463364399</c:v>
                </c:pt>
                <c:pt idx="564">
                  <c:v>20.663977583587499</c:v>
                </c:pt>
                <c:pt idx="565">
                  <c:v>20.583716264598799</c:v>
                </c:pt>
                <c:pt idx="566">
                  <c:v>20.503532939330999</c:v>
                </c:pt>
                <c:pt idx="567">
                  <c:v>20.423430986625799</c:v>
                </c:pt>
                <c:pt idx="568">
                  <c:v>20.3434137317136</c:v>
                </c:pt>
                <c:pt idx="569">
                  <c:v>20.263484446694001</c:v>
                </c:pt>
                <c:pt idx="570">
                  <c:v>20.183646351016101</c:v>
                </c:pt>
                <c:pt idx="571">
                  <c:v>20.1039026119598</c:v>
                </c:pt>
                <c:pt idx="572">
                  <c:v>20.024256345116399</c:v>
                </c:pt>
                <c:pt idx="573">
                  <c:v>19.944710614870001</c:v>
                </c:pt>
                <c:pt idx="574">
                  <c:v>19.8652684348781</c:v>
                </c:pt>
                <c:pt idx="575">
                  <c:v>19.785932768552001</c:v>
                </c:pt>
                <c:pt idx="576">
                  <c:v>19.7067065295372</c:v>
                </c:pt>
                <c:pt idx="577">
                  <c:v>19.627592582192701</c:v>
                </c:pt>
                <c:pt idx="578">
                  <c:v>19.548593742069698</c:v>
                </c:pt>
                <c:pt idx="579">
                  <c:v>19.469712776389901</c:v>
                </c:pt>
                <c:pt idx="580">
                  <c:v>19.3909524045228</c:v>
                </c:pt>
                <c:pt idx="581">
                  <c:v>19.312315298461598</c:v>
                </c:pt>
                <c:pt idx="582">
                  <c:v>19.233804083298001</c:v>
                </c:pt>
                <c:pt idx="583">
                  <c:v>19.155421337696801</c:v>
                </c:pt>
                <c:pt idx="584">
                  <c:v>19.0771695943677</c:v>
                </c:pt>
                <c:pt idx="585">
                  <c:v>18.999051340536699</c:v>
                </c:pt>
                <c:pt idx="586">
                  <c:v>18.9210690184158</c:v>
                </c:pt>
                <c:pt idx="587">
                  <c:v>18.8432250256709</c:v>
                </c:pt>
                <c:pt idx="588">
                  <c:v>18.765521715888401</c:v>
                </c:pt>
                <c:pt idx="589">
                  <c:v>18.6879613990397</c:v>
                </c:pt>
                <c:pt idx="590">
                  <c:v>18.610546341943799</c:v>
                </c:pt>
                <c:pt idx="591">
                  <c:v>18.533278768728898</c:v>
                </c:pt>
                <c:pt idx="592">
                  <c:v>18.456160861290599</c:v>
                </c:pt>
                <c:pt idx="593">
                  <c:v>18.379194759749399</c:v>
                </c:pt>
                <c:pt idx="594">
                  <c:v>18.302382562905301</c:v>
                </c:pt>
                <c:pt idx="595">
                  <c:v>18.2257263286903</c:v>
                </c:pt>
                <c:pt idx="596">
                  <c:v>18.149228074619401</c:v>
                </c:pt>
                <c:pt idx="597">
                  <c:v>18.072889778238199</c:v>
                </c:pt>
                <c:pt idx="598">
                  <c:v>17.996713377569002</c:v>
                </c:pt>
                <c:pt idx="599">
                  <c:v>17.920700771554099</c:v>
                </c:pt>
                <c:pt idx="600">
                  <c:v>17.8448538204971</c:v>
                </c:pt>
                <c:pt idx="601">
                  <c:v>17.769174346501</c:v>
                </c:pt>
                <c:pt idx="602">
                  <c:v>17.693664133904399</c:v>
                </c:pt>
                <c:pt idx="603">
                  <c:v>17.6183249297152</c:v>
                </c:pt>
                <c:pt idx="604">
                  <c:v>17.5431584440406</c:v>
                </c:pt>
                <c:pt idx="605">
                  <c:v>17.4681663505161</c:v>
                </c:pt>
                <c:pt idx="606">
                  <c:v>17.3933502867303</c:v>
                </c:pt>
                <c:pt idx="607">
                  <c:v>17.318711854648001</c:v>
                </c:pt>
                <c:pt idx="608">
                  <c:v>17.244252621029698</c:v>
                </c:pt>
                <c:pt idx="609">
                  <c:v>17.1699741178493</c:v>
                </c:pt>
                <c:pt idx="610">
                  <c:v>17.095877842708099</c:v>
                </c:pt>
                <c:pt idx="611">
                  <c:v>17.021965259245999</c:v>
                </c:pt>
                <c:pt idx="612">
                  <c:v>16.9482377975507</c:v>
                </c:pt>
                <c:pt idx="613">
                  <c:v>16.874696854562899</c:v>
                </c:pt>
                <c:pt idx="614">
                  <c:v>16.801343794479202</c:v>
                </c:pt>
                <c:pt idx="615">
                  <c:v>16.728179949152</c:v>
                </c:pt>
                <c:pt idx="616">
                  <c:v>16.655206618486201</c:v>
                </c:pt>
                <c:pt idx="617">
                  <c:v>16.5824250708331</c:v>
                </c:pt>
                <c:pt idx="618">
                  <c:v>16.5098365433814</c:v>
                </c:pt>
                <c:pt idx="619">
                  <c:v>16.437442242544702</c:v>
                </c:pt>
                <c:pt idx="620">
                  <c:v>16.365243344346801</c:v>
                </c:pt>
                <c:pt idx="621">
                  <c:v>16.293240994803099</c:v>
                </c:pt>
                <c:pt idx="622">
                  <c:v>16.221436310299399</c:v>
                </c:pt>
                <c:pt idx="623">
                  <c:v>16.149830377967501</c:v>
                </c:pt>
                <c:pt idx="624">
                  <c:v>16.078424256058</c:v>
                </c:pt>
                <c:pt idx="625">
                  <c:v>16.007218974309801</c:v>
                </c:pt>
                <c:pt idx="626">
                  <c:v>15.936215534315901</c:v>
                </c:pt>
                <c:pt idx="627">
                  <c:v>15.8654149098878</c:v>
                </c:pt>
                <c:pt idx="628">
                  <c:v>15.7948180474149</c:v>
                </c:pt>
                <c:pt idx="629">
                  <c:v>15.724425866221701</c:v>
                </c:pt>
                <c:pt idx="630">
                  <c:v>15.654239258922299</c:v>
                </c:pt>
                <c:pt idx="631">
                  <c:v>15.5842590917711</c:v>
                </c:pt>
                <c:pt idx="632">
                  <c:v>15.5144862050103</c:v>
                </c:pt>
                <c:pt idx="633">
                  <c:v>15.444921413215299</c:v>
                </c:pt>
                <c:pt idx="634">
                  <c:v>15.375565505635899</c:v>
                </c:pt>
                <c:pt idx="635">
                  <c:v>15.306419246534601</c:v>
                </c:pt>
                <c:pt idx="636">
                  <c:v>15.237483375522901</c:v>
                </c:pt>
                <c:pt idx="637">
                  <c:v>15.168758607892901</c:v>
                </c:pt>
                <c:pt idx="638">
                  <c:v>15.100245634946701</c:v>
                </c:pt>
                <c:pt idx="639">
                  <c:v>15.031945124323</c:v>
                </c:pt>
                <c:pt idx="640">
                  <c:v>14.963857720319799</c:v>
                </c:pt>
                <c:pt idx="641">
                  <c:v>14.8959840442147</c:v>
                </c:pt>
                <c:pt idx="642">
                  <c:v>14.8283246945819</c:v>
                </c:pt>
                <c:pt idx="643">
                  <c:v>14.760880247606099</c:v>
                </c:pt>
                <c:pt idx="644">
                  <c:v>14.693651257393499</c:v>
                </c:pt>
                <c:pt idx="645">
                  <c:v>14.626638256279501</c:v>
                </c:pt>
                <c:pt idx="646">
                  <c:v>14.559841755133901</c:v>
                </c:pt>
                <c:pt idx="647">
                  <c:v>14.493262243662601</c:v>
                </c:pt>
                <c:pt idx="648">
                  <c:v>14.4269001907064</c:v>
                </c:pt>
                <c:pt idx="649">
                  <c:v>14.360756044537</c:v>
                </c:pt>
                <c:pt idx="650">
                  <c:v>14.294830233150099</c:v>
                </c:pt>
                <c:pt idx="651">
                  <c:v>14.229123164554901</c:v>
                </c:pt>
                <c:pt idx="652">
                  <c:v>14.1636352270615</c:v>
                </c:pt>
                <c:pt idx="653">
                  <c:v>14.0983667895648</c:v>
                </c:pt>
                <c:pt idx="654">
                  <c:v>14.033318201825599</c:v>
                </c:pt>
                <c:pt idx="655">
                  <c:v>13.968489794749299</c:v>
                </c:pt>
                <c:pt idx="656">
                  <c:v>13.903881880660601</c:v>
                </c:pt>
                <c:pt idx="657">
                  <c:v>13.839494753576499</c:v>
                </c:pt>
                <c:pt idx="658">
                  <c:v>13.775328689475501</c:v>
                </c:pt>
                <c:pt idx="659">
                  <c:v>13.711383946564901</c:v>
                </c:pt>
                <c:pt idx="660">
                  <c:v>13.6476607655443</c:v>
                </c:pt>
                <c:pt idx="661">
                  <c:v>13.584159369867001</c:v>
                </c:pt>
                <c:pt idx="662">
                  <c:v>13.520879965998301</c:v>
                </c:pt>
                <c:pt idx="663">
                  <c:v>13.4578227436708</c:v>
                </c:pt>
                <c:pt idx="664">
                  <c:v>13.3949878761377</c:v>
                </c:pt>
                <c:pt idx="665">
                  <c:v>13.332375520422501</c:v>
                </c:pt>
                <c:pt idx="666">
                  <c:v>13.2699858175665</c:v>
                </c:pt>
                <c:pt idx="667">
                  <c:v>13.2078188928733</c:v>
                </c:pt>
                <c:pt idx="668">
                  <c:v>13.1458748561507</c:v>
                </c:pt>
                <c:pt idx="669">
                  <c:v>13.084153801950301</c:v>
                </c:pt>
                <c:pt idx="670">
                  <c:v>13.022655809803799</c:v>
                </c:pt>
                <c:pt idx="671">
                  <c:v>12.9613809444569</c:v>
                </c:pt>
                <c:pt idx="672">
                  <c:v>12.900329256100999</c:v>
                </c:pt>
                <c:pt idx="673">
                  <c:v>12.8395007806016</c:v>
                </c:pt>
                <c:pt idx="674">
                  <c:v>12.7788955397248</c:v>
                </c:pt>
                <c:pt idx="675">
                  <c:v>12.718513541360601</c:v>
                </c:pt>
                <c:pt idx="676">
                  <c:v>12.658354779744201</c:v>
                </c:pt>
                <c:pt idx="677">
                  <c:v>12.5984192356746</c:v>
                </c:pt>
                <c:pt idx="678">
                  <c:v>12.5387068767303</c:v>
                </c:pt>
                <c:pt idx="679">
                  <c:v>12.479217657483201</c:v>
                </c:pt>
                <c:pt idx="680">
                  <c:v>12.419951519709601</c:v>
                </c:pt>
                <c:pt idx="681">
                  <c:v>12.360908392598899</c:v>
                </c:pt>
                <c:pt idx="682">
                  <c:v>12.302088192959699</c:v>
                </c:pt>
                <c:pt idx="683">
                  <c:v>12.2434908254237</c:v>
                </c:pt>
                <c:pt idx="684">
                  <c:v>12.185116182647301</c:v>
                </c:pt>
                <c:pt idx="685">
                  <c:v>12.1269641455102</c:v>
                </c:pt>
                <c:pt idx="686">
                  <c:v>12.069034583312799</c:v>
                </c:pt>
                <c:pt idx="687">
                  <c:v>12.0113273539699</c:v>
                </c:pt>
                <c:pt idx="688">
                  <c:v>11.9538423042034</c:v>
                </c:pt>
                <c:pt idx="689">
                  <c:v>11.8965792697315</c:v>
                </c:pt>
                <c:pt idx="690">
                  <c:v>11.839538075457</c:v>
                </c:pt>
                <c:pt idx="691">
                  <c:v>11.782718535651799</c:v>
                </c:pt>
                <c:pt idx="692">
                  <c:v>11.7261204541403</c:v>
                </c:pt>
                <c:pt idx="693">
                  <c:v>11.6697436244804</c:v>
                </c:pt>
                <c:pt idx="694">
                  <c:v>11.613587830142</c:v>
                </c:pt>
                <c:pt idx="695">
                  <c:v>11.5576528446834</c:v>
                </c:pt>
                <c:pt idx="696">
                  <c:v>11.5019384319257</c:v>
                </c:pt>
                <c:pt idx="697">
                  <c:v>11.4464443461251</c:v>
                </c:pt>
                <c:pt idx="698">
                  <c:v>11.391170332143</c:v>
                </c:pt>
                <c:pt idx="699">
                  <c:v>11.3361161256139</c:v>
                </c:pt>
                <c:pt idx="700">
                  <c:v>11.281281453111299</c:v>
                </c:pt>
                <c:pt idx="701">
                  <c:v>11.226666032311799</c:v>
                </c:pt>
                <c:pt idx="702">
                  <c:v>11.172269572156599</c:v>
                </c:pt>
                <c:pt idx="703">
                  <c:v>11.118091773011701</c:v>
                </c:pt>
                <c:pt idx="704">
                  <c:v>11.0641323268256</c:v>
                </c:pt>
                <c:pt idx="705">
                  <c:v>11.010390917284999</c:v>
                </c:pt>
                <c:pt idx="706">
                  <c:v>10.956867219968901</c:v>
                </c:pt>
                <c:pt idx="707">
                  <c:v>10.903560902500599</c:v>
                </c:pt>
                <c:pt idx="708">
                  <c:v>10.850471624697599</c:v>
                </c:pt>
                <c:pt idx="709">
                  <c:v>10.797599038719801</c:v>
                </c:pt>
                <c:pt idx="710">
                  <c:v>10.744942789215701</c:v>
                </c:pt>
                <c:pt idx="711">
                  <c:v>10.692502513467</c:v>
                </c:pt>
                <c:pt idx="712">
                  <c:v>10.6402778415311</c:v>
                </c:pt>
                <c:pt idx="713">
                  <c:v>10.588268396381601</c:v>
                </c:pt>
                <c:pt idx="714">
                  <c:v>10.5364737940476</c:v>
                </c:pt>
                <c:pt idx="715">
                  <c:v>10.4848936437504</c:v>
                </c:pt>
                <c:pt idx="716">
                  <c:v>10.4335275480394</c:v>
                </c:pt>
                <c:pt idx="717">
                  <c:v>10.3823751029253</c:v>
                </c:pt>
                <c:pt idx="718">
                  <c:v>10.3314358980119</c:v>
                </c:pt>
                <c:pt idx="719">
                  <c:v>10.2807095166268</c:v>
                </c:pt>
                <c:pt idx="720">
                  <c:v>10.230195535949401</c:v>
                </c:pt>
                <c:pt idx="721">
                  <c:v>10.1798935271377</c:v>
                </c:pt>
                <c:pt idx="722">
                  <c:v>10.129803055453699</c:v>
                </c:pt>
                <c:pt idx="723">
                  <c:v>10.0799236803865</c:v>
                </c:pt>
                <c:pt idx="724">
                  <c:v>10.0302549557746</c:v>
                </c:pt>
                <c:pt idx="725">
                  <c:v>9.9807964299255296</c:v>
                </c:pt>
                <c:pt idx="726">
                  <c:v>9.93154764573511</c:v>
                </c:pt>
                <c:pt idx="727">
                  <c:v>9.8825081408040401</c:v>
                </c:pt>
                <c:pt idx="728">
                  <c:v>9.83367744755361</c:v>
                </c:pt>
                <c:pt idx="729">
                  <c:v>9.7850550933395795</c:v>
                </c:pt>
                <c:pt idx="730">
                  <c:v>9.7366406005646198</c:v>
                </c:pt>
                <c:pt idx="731">
                  <c:v>9.6884334867892097</c:v>
                </c:pt>
                <c:pt idx="732">
                  <c:v>9.6404332648410396</c:v>
                </c:pt>
                <c:pt idx="733">
                  <c:v>9.5926394429229909</c:v>
                </c:pt>
                <c:pt idx="734">
                  <c:v>9.5450515247195096</c:v>
                </c:pt>
                <c:pt idx="735">
                  <c:v>9.4976690095017506</c:v>
                </c:pt>
                <c:pt idx="736">
                  <c:v>9.4504913922310596</c:v>
                </c:pt>
                <c:pt idx="737">
                  <c:v>9.4035181636612108</c:v>
                </c:pt>
                <c:pt idx="738">
                  <c:v>9.3567488104391892</c:v>
                </c:pt>
                <c:pt idx="739">
                  <c:v>9.3101828152045396</c:v>
                </c:pt>
                <c:pt idx="740">
                  <c:v>9.26381965668741</c:v>
                </c:pt>
                <c:pt idx="741">
                  <c:v>9.2176588098052399</c:v>
                </c:pt>
                <c:pt idx="742">
                  <c:v>9.1716997457580494</c:v>
                </c:pt>
                <c:pt idx="743">
                  <c:v>9.1259419321224993</c:v>
                </c:pt>
                <c:pt idx="744">
                  <c:v>9.0803848329445405</c:v>
                </c:pt>
                <c:pt idx="745">
                  <c:v>9.0350279088308607</c:v>
                </c:pt>
                <c:pt idx="746">
                  <c:v>8.9898706170389708</c:v>
                </c:pt>
                <c:pt idx="747">
                  <c:v>8.9449124115660794</c:v>
                </c:pt>
                <c:pt idx="748">
                  <c:v>8.9001527432367507</c:v>
                </c:pt>
                <c:pt idx="749">
                  <c:v>8.8555910597891998</c:v>
                </c:pt>
                <c:pt idx="750">
                  <c:v>8.8112268059605103</c:v>
                </c:pt>
                <c:pt idx="751">
                  <c:v>8.7670594235705206</c:v>
                </c:pt>
                <c:pt idx="752">
                  <c:v>8.72308835160465</c:v>
                </c:pt>
                <c:pt idx="753">
                  <c:v>8.6793130262954108</c:v>
                </c:pt>
                <c:pt idx="754">
                  <c:v>8.63573288120282</c:v>
                </c:pt>
                <c:pt idx="755">
                  <c:v>8.5923473472936802</c:v>
                </c:pt>
                <c:pt idx="756">
                  <c:v>8.5491558530196592</c:v>
                </c:pt>
                <c:pt idx="757">
                  <c:v>8.5061578243942897</c:v>
                </c:pt>
                <c:pt idx="758">
                  <c:v>8.4633526850688394</c:v>
                </c:pt>
                <c:pt idx="759">
                  <c:v>8.4207398564071099</c:v>
                </c:pt>
                <c:pt idx="760">
                  <c:v>8.3783187575590592</c:v>
                </c:pt>
                <c:pt idx="761">
                  <c:v>8.3360888055334694</c:v>
                </c:pt>
                <c:pt idx="762">
                  <c:v>8.2940494152694608</c:v>
                </c:pt>
                <c:pt idx="763">
                  <c:v>8.2521999997070203</c:v>
                </c:pt>
                <c:pt idx="764">
                  <c:v>8.2105399698564305</c:v>
                </c:pt>
                <c:pt idx="765">
                  <c:v>8.1690687348667499</c:v>
                </c:pt>
                <c:pt idx="766">
                  <c:v>8.1277857020931901</c:v>
                </c:pt>
                <c:pt idx="767">
                  <c:v>8.0866902771635605</c:v>
                </c:pt>
                <c:pt idx="768">
                  <c:v>8.04578186404372</c:v>
                </c:pt>
                <c:pt idx="769">
                  <c:v>8.0050598651020195</c:v>
                </c:pt>
                <c:pt idx="770">
                  <c:v>7.9645236811728202</c:v>
                </c:pt>
                <c:pt idx="771">
                  <c:v>7.92417271161899</c:v>
                </c:pt>
                <c:pt idx="772">
                  <c:v>7.8840063543935504</c:v>
                </c:pt>
                <c:pt idx="773">
                  <c:v>7.8440240061003204</c:v>
                </c:pt>
                <c:pt idx="774">
                  <c:v>7.8042250620536704</c:v>
                </c:pt>
                <c:pt idx="775">
                  <c:v>7.7646089163373997</c:v>
                </c:pt>
                <c:pt idx="776">
                  <c:v>7.7251749618626198</c:v>
                </c:pt>
                <c:pt idx="777">
                  <c:v>7.6859225904248598</c:v>
                </c:pt>
                <c:pt idx="778">
                  <c:v>7.6468511927602503</c:v>
                </c:pt>
                <c:pt idx="779">
                  <c:v>7.6079601586008199</c:v>
                </c:pt>
                <c:pt idx="780">
                  <c:v>7.5692488767289801</c:v>
                </c:pt>
                <c:pt idx="781">
                  <c:v>7.5307167350311497</c:v>
                </c:pt>
                <c:pt idx="782">
                  <c:v>7.4923631205505297</c:v>
                </c:pt>
                <c:pt idx="783">
                  <c:v>7.4541874195391102</c:v>
                </c:pt>
                <c:pt idx="784">
                  <c:v>7.4161890175087599</c:v>
                </c:pt>
                <c:pt idx="785">
                  <c:v>7.3783672992816296</c:v>
                </c:pt>
                <c:pt idx="786">
                  <c:v>7.3407216490397103</c:v>
                </c:pt>
                <c:pt idx="787">
                  <c:v>7.3032514503735904</c:v>
                </c:pt>
                <c:pt idx="788">
                  <c:v>7.2659560863304602</c:v>
                </c:pt>
                <c:pt idx="789">
                  <c:v>7.22883493946137</c:v>
                </c:pt>
                <c:pt idx="790">
                  <c:v>7.1918873918677102</c:v>
                </c:pt>
                <c:pt idx="791">
                  <c:v>7.1551128252469596</c:v>
                </c:pt>
                <c:pt idx="792">
                  <c:v>7.1185106209376503</c:v>
                </c:pt>
                <c:pt idx="793">
                  <c:v>7.0820801599637297</c:v>
                </c:pt>
                <c:pt idx="794">
                  <c:v>7.0458208230780501</c:v>
                </c:pt>
                <c:pt idx="795">
                  <c:v>7.0097319908052702</c:v>
                </c:pt>
                <c:pt idx="796">
                  <c:v>6.97381304348401</c:v>
                </c:pt>
                <c:pt idx="797">
                  <c:v>6.9380633613082701</c:v>
                </c:pt>
                <c:pt idx="798">
                  <c:v>6.9024823243683198</c:v>
                </c:pt>
                <c:pt idx="799">
                  <c:v>6.8670693126906901</c:v>
                </c:pt>
                <c:pt idx="800">
                  <c:v>6.83182370627775</c:v>
                </c:pt>
                <c:pt idx="801">
                  <c:v>6.7967448851463796</c:v>
                </c:pt>
                <c:pt idx="802">
                  <c:v>6.7618322293662096</c:v>
                </c:pt>
                <c:pt idx="803">
                  <c:v>6.7270851190971097</c:v>
                </c:pt>
                <c:pt idx="804">
                  <c:v>6.6925029346260398</c:v>
                </c:pt>
                <c:pt idx="805">
                  <c:v>6.65808505640332</c:v>
                </c:pt>
                <c:pt idx="806">
                  <c:v>6.6238308650782898</c:v>
                </c:pt>
                <c:pt idx="807">
                  <c:v>6.5897397415343404</c:v>
                </c:pt>
                <c:pt idx="808">
                  <c:v>6.5558110669233196</c:v>
                </c:pt>
                <c:pt idx="809">
                  <c:v>6.5220442226994102</c:v>
                </c:pt>
                <c:pt idx="810">
                  <c:v>6.4884385906523896</c:v>
                </c:pt>
                <c:pt idx="811">
                  <c:v>6.4549935529402998</c:v>
                </c:pt>
                <c:pt idx="812">
                  <c:v>6.4217084921215699</c:v>
                </c:pt>
                <c:pt idx="813">
                  <c:v>6.3885827911865896</c:v>
                </c:pt>
                <c:pt idx="814">
                  <c:v>6.3556158335886801</c:v>
                </c:pt>
                <c:pt idx="815">
                  <c:v>6.3228070032745904</c:v>
                </c:pt>
                <c:pt idx="816">
                  <c:v>6.29015568471437</c:v>
                </c:pt>
                <c:pt idx="817">
                  <c:v>6.2576612629308004</c:v>
                </c:pt>
                <c:pt idx="818">
                  <c:v>6.22532312352822</c:v>
                </c:pt>
                <c:pt idx="819">
                  <c:v>6.1931406527208797</c:v>
                </c:pt>
                <c:pt idx="820">
                  <c:v>6.1611132373607704</c:v>
                </c:pt>
                <c:pt idx="821">
                  <c:v>6.1292402649649604</c:v>
                </c:pt>
                <c:pt idx="822">
                  <c:v>6.0975211237423803</c:v>
                </c:pt>
                <c:pt idx="823">
                  <c:v>6.0659552026202297</c:v>
                </c:pt>
                <c:pt idx="824">
                  <c:v>6.0345418912697397</c:v>
                </c:pt>
                <c:pt idx="825">
                  <c:v>6.0032805801316398</c:v>
                </c:pt>
                <c:pt idx="826">
                  <c:v>5.9721706604409697</c:v>
                </c:pt>
                <c:pt idx="827">
                  <c:v>5.9412115242515702</c:v>
                </c:pt>
                <c:pt idx="828">
                  <c:v>5.91040256446004</c:v>
                </c:pt>
                <c:pt idx="829">
                  <c:v>5.8797431748292599</c:v>
                </c:pt>
                <c:pt idx="830">
                  <c:v>5.8492327500114598</c:v>
                </c:pt>
                <c:pt idx="831">
                  <c:v>5.8188706855708299</c:v>
                </c:pt>
                <c:pt idx="832">
                  <c:v>5.78865637800578</c:v>
                </c:pt>
                <c:pt idx="833">
                  <c:v>5.7585892247706303</c:v>
                </c:pt>
                <c:pt idx="834">
                  <c:v>5.7286686242969997</c:v>
                </c:pt>
                <c:pt idx="835">
                  <c:v>5.6988939760147499</c:v>
                </c:pt>
                <c:pt idx="836">
                  <c:v>5.66926468037241</c:v>
                </c:pt>
                <c:pt idx="837">
                  <c:v>5.6397801388573798</c:v>
                </c:pt>
                <c:pt idx="838">
                  <c:v>5.6104397540155997</c:v>
                </c:pt>
                <c:pt idx="839">
                  <c:v>5.5812429294708101</c:v>
                </c:pt>
                <c:pt idx="840">
                  <c:v>5.5521890699435401</c:v>
                </c:pt>
                <c:pt idx="841">
                  <c:v>5.5232775812696202</c:v>
                </c:pt>
                <c:pt idx="842">
                  <c:v>5.4945078704182997</c:v>
                </c:pt>
                <c:pt idx="843">
                  <c:v>5.4658793455100598</c:v>
                </c:pt>
                <c:pt idx="844">
                  <c:v>5.437391415834</c:v>
                </c:pt>
                <c:pt idx="845">
                  <c:v>5.4090434918649297</c:v>
                </c:pt>
                <c:pt idx="846">
                  <c:v>5.3808349852799804</c:v>
                </c:pt>
                <c:pt idx="847">
                  <c:v>5.3527653089749698</c:v>
                </c:pt>
                <c:pt idx="848">
                  <c:v>5.32483387708041</c:v>
                </c:pt>
                <c:pt idx="849">
                  <c:v>5.2970401049770901</c:v>
                </c:pt>
                <c:pt idx="850">
                  <c:v>5.2693834093114296</c:v>
                </c:pt>
                <c:pt idx="851">
                  <c:v>5.2418632080103897</c:v>
                </c:pt>
                <c:pt idx="852">
                  <c:v>5.2144789202961004</c:v>
                </c:pt>
                <c:pt idx="853">
                  <c:v>5.1872299667002402</c:v>
                </c:pt>
                <c:pt idx="854">
                  <c:v>5.1601157690779003</c:v>
                </c:pt>
                <c:pt idx="855">
                  <c:v>5.1331357506213804</c:v>
                </c:pt>
                <c:pt idx="856">
                  <c:v>5.10628933587342</c:v>
                </c:pt>
                <c:pt idx="857">
                  <c:v>5.0795759507403204</c:v>
                </c:pt>
                <c:pt idx="858">
                  <c:v>5.0529950225046996</c:v>
                </c:pt>
                <c:pt idx="859">
                  <c:v>5.0265459798378398</c:v>
                </c:pt>
                <c:pt idx="860">
                  <c:v>5.0002282528119597</c:v>
                </c:pt>
                <c:pt idx="861">
                  <c:v>4.9740412729119701</c:v>
                </c:pt>
                <c:pt idx="862">
                  <c:v>4.9479844730470797</c:v>
                </c:pt>
                <c:pt idx="863">
                  <c:v>4.9220572875621196</c:v>
                </c:pt>
                <c:pt idx="864">
                  <c:v>4.8962591522484704</c:v>
                </c:pt>
                <c:pt idx="865">
                  <c:v>4.8705895043548804</c:v>
                </c:pt>
                <c:pt idx="866">
                  <c:v>4.8450477825978604</c:v>
                </c:pt>
                <c:pt idx="867">
                  <c:v>4.8196334271719303</c:v>
                </c:pt>
                <c:pt idx="868">
                  <c:v>4.7943458797595202</c:v>
                </c:pt>
                <c:pt idx="869">
                  <c:v>4.7691845835406497</c:v>
                </c:pt>
                <c:pt idx="870">
                  <c:v>4.7441489832023596</c:v>
                </c:pt>
                <c:pt idx="871">
                  <c:v>4.7192385249478797</c:v>
                </c:pt>
                <c:pt idx="872">
                  <c:v>4.69445265650549</c:v>
                </c:pt>
                <c:pt idx="873">
                  <c:v>4.6697908271373096</c:v>
                </c:pt>
                <c:pt idx="874">
                  <c:v>4.64525248764759</c:v>
                </c:pt>
                <c:pt idx="875">
                  <c:v>4.6208370903910296</c:v>
                </c:pt>
                <c:pt idx="876">
                  <c:v>4.5965440892806697</c:v>
                </c:pt>
                <c:pt idx="877">
                  <c:v>4.5723729397956303</c:v>
                </c:pt>
                <c:pt idx="878">
                  <c:v>4.5483230989886403</c:v>
                </c:pt>
                <c:pt idx="879">
                  <c:v>4.5243940254932804</c:v>
                </c:pt>
                <c:pt idx="880">
                  <c:v>4.5005851795311003</c:v>
                </c:pt>
                <c:pt idx="881">
                  <c:v>4.4768960229183801</c:v>
                </c:pt>
                <c:pt idx="882">
                  <c:v>4.4533260190728203</c:v>
                </c:pt>
                <c:pt idx="883">
                  <c:v>4.4298746330199297</c:v>
                </c:pt>
                <c:pt idx="884">
                  <c:v>4.4065413313992599</c:v>
                </c:pt>
                <c:pt idx="885">
                  <c:v>4.3833255824703699</c:v>
                </c:pt>
                <c:pt idx="886">
                  <c:v>4.3602268561186799</c:v>
                </c:pt>
                <c:pt idx="887">
                  <c:v>4.3372446238610101</c:v>
                </c:pt>
                <c:pt idx="888">
                  <c:v>4.3143783588510702</c:v>
                </c:pt>
                <c:pt idx="889">
                  <c:v>4.2916275358846097</c:v>
                </c:pt>
                <c:pt idx="890">
                  <c:v>4.26899163140446</c:v>
                </c:pt>
                <c:pt idx="891">
                  <c:v>4.2464701235054099</c:v>
                </c:pt>
                <c:pt idx="892">
                  <c:v>4.2240624919387901</c:v>
                </c:pt>
                <c:pt idx="893">
                  <c:v>4.2017682181170404</c:v>
                </c:pt>
                <c:pt idx="894">
                  <c:v>4.1795867851179196</c:v>
                </c:pt>
                <c:pt idx="895">
                  <c:v>4.1575176776886904</c:v>
                </c:pt>
                <c:pt idx="896">
                  <c:v>4.1355603822500004</c:v>
                </c:pt>
                <c:pt idx="897">
                  <c:v>4.1137143868997503</c:v>
                </c:pt>
                <c:pt idx="898">
                  <c:v>4.0919791814166002</c:v>
                </c:pt>
                <c:pt idx="899">
                  <c:v>4.0703542572635101</c:v>
                </c:pt>
                <c:pt idx="900">
                  <c:v>4.0488391075909398</c:v>
                </c:pt>
                <c:pt idx="901">
                  <c:v>4.0274332272400404</c:v>
                </c:pt>
                <c:pt idx="902">
                  <c:v>4.0061361127455601</c:v>
                </c:pt>
                <c:pt idx="903">
                  <c:v>3.9849472623387001</c:v>
                </c:pt>
                <c:pt idx="904">
                  <c:v>3.96386617594974</c:v>
                </c:pt>
                <c:pt idx="905">
                  <c:v>3.9428923552105601</c:v>
                </c:pt>
                <c:pt idx="906">
                  <c:v>3.9220253034570001</c:v>
                </c:pt>
                <c:pt idx="907">
                  <c:v>3.9012645257310501</c:v>
                </c:pt>
                <c:pt idx="908">
                  <c:v>3.8806095287829598</c:v>
                </c:pt>
                <c:pt idx="909">
                  <c:v>3.8600598210731398</c:v>
                </c:pt>
                <c:pt idx="910">
                  <c:v>3.8396149127739601</c:v>
                </c:pt>
                <c:pt idx="911">
                  <c:v>3.81927431577139</c:v>
                </c:pt>
                <c:pt idx="912">
                  <c:v>3.79903754366656</c:v>
                </c:pt>
                <c:pt idx="913">
                  <c:v>3.7789041117770901</c:v>
                </c:pt>
                <c:pt idx="914">
                  <c:v>3.7588735371383999</c:v>
                </c:pt>
                <c:pt idx="915">
                  <c:v>3.7389453385047999</c:v>
                </c:pt>
                <c:pt idx="916">
                  <c:v>3.7191190363505302</c:v>
                </c:pt>
                <c:pt idx="917">
                  <c:v>3.69939415287062</c:v>
                </c:pt>
                <c:pt idx="918">
                  <c:v>3.6797702119816398</c:v>
                </c:pt>
                <c:pt idx="919">
                  <c:v>3.6602467393223499</c:v>
                </c:pt>
                <c:pt idx="920">
                  <c:v>3.64082326225425</c:v>
                </c:pt>
                <c:pt idx="921">
                  <c:v>3.6214993098619401</c:v>
                </c:pt>
                <c:pt idx="922">
                  <c:v>3.6022744129534101</c:v>
                </c:pt>
                <c:pt idx="923">
                  <c:v>3.5831481040602799</c:v>
                </c:pt>
                <c:pt idx="924">
                  <c:v>3.5641199174378002</c:v>
                </c:pt>
                <c:pt idx="925">
                  <c:v>3.5451893890648698</c:v>
                </c:pt>
                <c:pt idx="926">
                  <c:v>3.5263560566438401</c:v>
                </c:pt>
                <c:pt idx="927">
                  <c:v>3.5076194596003001</c:v>
                </c:pt>
                <c:pt idx="928">
                  <c:v>3.48897913908274</c:v>
                </c:pt>
                <c:pt idx="929">
                  <c:v>3.4704346379620299</c:v>
                </c:pt>
                <c:pt idx="930">
                  <c:v>3.4519855008309501</c:v>
                </c:pt>
                <c:pt idx="931">
                  <c:v>3.43363127400348</c:v>
                </c:pt>
                <c:pt idx="932">
                  <c:v>3.4153715055140901</c:v>
                </c:pt>
                <c:pt idx="933">
                  <c:v>3.3972057451168598</c:v>
                </c:pt>
                <c:pt idx="934">
                  <c:v>3.3791335442846102</c:v>
                </c:pt>
                <c:pt idx="935">
                  <c:v>3.3611544562078199</c:v>
                </c:pt>
                <c:pt idx="936">
                  <c:v>3.34326803579353</c:v>
                </c:pt>
                <c:pt idx="937">
                  <c:v>3.3254738396641601</c:v>
                </c:pt>
                <c:pt idx="938">
                  <c:v>3.3077714261561901</c:v>
                </c:pt>
                <c:pt idx="939">
                  <c:v>3.2901603553188199</c:v>
                </c:pt>
                <c:pt idx="940">
                  <c:v>3.2726401889125101</c:v>
                </c:pt>
                <c:pt idx="941">
                  <c:v>3.2552104904074</c:v>
                </c:pt>
                <c:pt idx="942">
                  <c:v>3.2378708249817501</c:v>
                </c:pt>
                <c:pt idx="943">
                  <c:v>3.2206207595202199</c:v>
                </c:pt>
                <c:pt idx="944">
                  <c:v>3.2034598626120898</c:v>
                </c:pt>
                <c:pt idx="945">
                  <c:v>3.1863877045494302</c:v>
                </c:pt>
                <c:pt idx="946">
                  <c:v>3.16940385732513</c:v>
                </c:pt>
                <c:pt idx="947">
                  <c:v>3.1525078946309799</c:v>
                </c:pt>
                <c:pt idx="948">
                  <c:v>3.1356993918555101</c:v>
                </c:pt>
                <c:pt idx="949">
                  <c:v>3.1189779260819299</c:v>
                </c:pt>
                <c:pt idx="950">
                  <c:v>3.1023430760858899</c:v>
                </c:pt>
                <c:pt idx="951">
                  <c:v>3.0857944223331599</c:v>
                </c:pt>
                <c:pt idx="952">
                  <c:v>3.0693315469773701</c:v>
                </c:pt>
                <c:pt idx="953">
                  <c:v>3.0529540338575401</c:v>
                </c:pt>
                <c:pt idx="954">
                  <c:v>3.0366614684956299</c:v>
                </c:pt>
                <c:pt idx="955">
                  <c:v>3.0204534380939898</c:v>
                </c:pt>
                <c:pt idx="956">
                  <c:v>3.00432953153279</c:v>
                </c:pt>
                <c:pt idx="957">
                  <c:v>2.9882893393673302</c:v>
                </c:pt>
                <c:pt idx="958">
                  <c:v>2.9723324538253499</c:v>
                </c:pt>
                <c:pt idx="959">
                  <c:v>2.9564584688042199</c:v>
                </c:pt>
                <c:pt idx="960">
                  <c:v>2.94066697986815</c:v>
                </c:pt>
                <c:pt idx="961">
                  <c:v>2.92495758424529</c:v>
                </c:pt>
                <c:pt idx="962">
                  <c:v>2.9093298808247599</c:v>
                </c:pt>
                <c:pt idx="963">
                  <c:v>2.8937834701536702</c:v>
                </c:pt>
                <c:pt idx="964">
                  <c:v>2.8783179544341002</c:v>
                </c:pt>
                <c:pt idx="965">
                  <c:v>2.8629329375199499</c:v>
                </c:pt>
                <c:pt idx="966">
                  <c:v>2.8476280249138299</c:v>
                </c:pt>
                <c:pt idx="967">
                  <c:v>2.8324028237638399</c:v>
                </c:pt>
                <c:pt idx="968">
                  <c:v>2.81725694286032</c:v>
                </c:pt>
                <c:pt idx="969">
                  <c:v>2.8021899926325702</c:v>
                </c:pt>
                <c:pt idx="970">
                  <c:v>2.7872015851454899</c:v>
                </c:pt>
                <c:pt idx="971">
                  <c:v>2.7722913340962099</c:v>
                </c:pt>
                <c:pt idx="972">
                  <c:v>2.7574588548106398</c:v>
                </c:pt>
                <c:pt idx="973">
                  <c:v>2.74270376424003</c:v>
                </c:pt>
                <c:pt idx="974">
                  <c:v>2.7280256809573999</c:v>
                </c:pt>
                <c:pt idx="975">
                  <c:v>2.7134242251540202</c:v>
                </c:pt>
                <c:pt idx="976">
                  <c:v>2.6988990186358199</c:v>
                </c:pt>
                <c:pt idx="977">
                  <c:v>2.6844496848196999</c:v>
                </c:pt>
                <c:pt idx="978">
                  <c:v>2.6700758487299199</c:v>
                </c:pt>
                <c:pt idx="979">
                  <c:v>2.6557771369943102</c:v>
                </c:pt>
                <c:pt idx="980">
                  <c:v>2.6415531778405898</c:v>
                </c:pt>
                <c:pt idx="981">
                  <c:v>2.6274036010925301</c:v>
                </c:pt>
                <c:pt idx="982">
                  <c:v>2.6133280381661601</c:v>
                </c:pt>
                <c:pt idx="983">
                  <c:v>2.5993261220658899</c:v>
                </c:pt>
                <c:pt idx="984">
                  <c:v>2.5853974873805998</c:v>
                </c:pt>
                <c:pt idx="985">
                  <c:v>2.5715417702797798</c:v>
                </c:pt>
                <c:pt idx="986">
                  <c:v>2.5577586085095101</c:v>
                </c:pt>
                <c:pt idx="987">
                  <c:v>2.5440476413884801</c:v>
                </c:pt>
                <c:pt idx="988">
                  <c:v>2.5304085098040101</c:v>
                </c:pt>
                <c:pt idx="989">
                  <c:v>2.5168408562079598</c:v>
                </c:pt>
                <c:pt idx="990">
                  <c:v>2.5033443246126899</c:v>
                </c:pt>
                <c:pt idx="991">
                  <c:v>2.4899185605868901</c:v>
                </c:pt>
                <c:pt idx="992">
                  <c:v>2.4765632112515399</c:v>
                </c:pt>
                <c:pt idx="993">
                  <c:v>2.4632779252756598</c:v>
                </c:pt>
                <c:pt idx="994">
                  <c:v>2.4500623528721901</c:v>
                </c:pt>
                <c:pt idx="995">
                  <c:v>2.4369161457937398</c:v>
                </c:pt>
                <c:pt idx="996">
                  <c:v>2.4238389573283601</c:v>
                </c:pt>
                <c:pt idx="997">
                  <c:v>2.41083044229529</c:v>
                </c:pt>
                <c:pt idx="998">
                  <c:v>2.3978902570406699</c:v>
                </c:pt>
                <c:pt idx="999">
                  <c:v>2.3850180594332402</c:v>
                </c:pt>
                <c:pt idx="1000">
                  <c:v>2.37221350886001</c:v>
                </c:pt>
              </c:numCache>
            </c:numRef>
          </c:val>
          <c:smooth val="0"/>
          <c:extLst>
            <c:ext xmlns:c16="http://schemas.microsoft.com/office/drawing/2014/chart" uri="{C3380CC4-5D6E-409C-BE32-E72D297353CC}">
              <c16:uniqueId val="{00000003-6B5F-456F-B463-26D3A6C94597}"/>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93475110987022"/>
          <c:y val="4.0609684909649883E-2"/>
          <c:w val="0.86388790406262261"/>
          <c:h val="0.7706035880605534"/>
        </c:manualLayout>
      </c:layout>
      <c:lineChart>
        <c:grouping val="standard"/>
        <c:varyColors val="0"/>
        <c:ser>
          <c:idx val="0"/>
          <c:order val="0"/>
          <c:tx>
            <c:strRef>
              <c:f>base!$E$1</c:f>
              <c:strCache>
                <c:ptCount val="1"/>
                <c:pt idx="0">
                  <c:v>Is</c:v>
                </c:pt>
              </c:strCache>
            </c:strRef>
          </c:tx>
          <c:spPr>
            <a:ln w="57150" cap="rnd">
              <a:solidFill>
                <a:schemeClr val="tx1"/>
              </a:solidFill>
              <a:round/>
            </a:ln>
            <a:effectLst/>
          </c:spPr>
          <c:marker>
            <c:symbol val="none"/>
          </c:marker>
          <c:dLbls>
            <c:dLbl>
              <c:idx val="19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13-45AE-B689-48507EB3B0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0413-45AE-B689-48507EB3B0B4}"/>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smooth val="0"/>
        <c:axId val="665747672"/>
        <c:axId val="665755872"/>
      </c:lineChart>
      <c:catAx>
        <c:axId val="66574767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Day</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1D9F-4229-B81D-3D7D8CC8BE43}"/>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1D9F-4229-B81D-3D7D8CC8BE43}"/>
            </c:ext>
          </c:extLst>
        </c:ser>
        <c:ser>
          <c:idx val="3"/>
          <c:order val="2"/>
          <c:spPr>
            <a:ln w="57150">
              <a:solidFill>
                <a:schemeClr val="accent6">
                  <a:lumMod val="40000"/>
                  <a:lumOff val="60000"/>
                </a:schemeClr>
              </a:solidFill>
            </a:ln>
          </c:spPr>
          <c:marker>
            <c:symbol val="none"/>
          </c:marker>
          <c:dLbls>
            <c:dLbl>
              <c:idx val="2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D9F-4229-B81D-3D7D8CC8BE4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durationminus50!$D$2:$D$1002</c:f>
              <c:numCache>
                <c:formatCode>General</c:formatCode>
                <c:ptCount val="1001"/>
                <c:pt idx="0">
                  <c:v>1</c:v>
                </c:pt>
                <c:pt idx="1">
                  <c:v>1.0197855576733501</c:v>
                </c:pt>
                <c:pt idx="2">
                  <c:v>1.0399456805865299</c:v>
                </c:pt>
                <c:pt idx="3">
                  <c:v>1.0604869145515701</c:v>
                </c:pt>
                <c:pt idx="4">
                  <c:v>1.0814153483425299</c:v>
                </c:pt>
                <c:pt idx="5">
                  <c:v>1.10273806370997</c:v>
                </c:pt>
                <c:pt idx="6">
                  <c:v>1.1244616073095199</c:v>
                </c:pt>
                <c:pt idx="7">
                  <c:v>1.14659272293632</c:v>
                </c:pt>
                <c:pt idx="8">
                  <c:v>1.16913823899313</c:v>
                </c:pt>
                <c:pt idx="9">
                  <c:v>1.1921050685474399</c:v>
                </c:pt>
                <c:pt idx="10">
                  <c:v>1.21550020141204</c:v>
                </c:pt>
                <c:pt idx="11">
                  <c:v>1.239330707963</c:v>
                </c:pt>
                <c:pt idx="12">
                  <c:v>1.2636037385996299</c:v>
                </c:pt>
                <c:pt idx="13">
                  <c:v>1.28832652269972</c:v>
                </c:pt>
                <c:pt idx="14">
                  <c:v>1.31350636781144</c:v>
                </c:pt>
                <c:pt idx="15">
                  <c:v>1.3391506588142801</c:v>
                </c:pt>
                <c:pt idx="16">
                  <c:v>1.36526685694579</c:v>
                </c:pt>
                <c:pt idx="17">
                  <c:v>1.3918624987214101</c:v>
                </c:pt>
                <c:pt idx="18">
                  <c:v>1.4189451947651699</c:v>
                </c:pt>
                <c:pt idx="19">
                  <c:v>1.4465226285309201</c:v>
                </c:pt>
                <c:pt idx="20">
                  <c:v>1.4746025549119399</c:v>
                </c:pt>
                <c:pt idx="21">
                  <c:v>1.5031927987354099</c:v>
                </c:pt>
                <c:pt idx="22">
                  <c:v>1.53230125313751</c:v>
                </c:pt>
                <c:pt idx="23">
                  <c:v>1.56193587781489</c:v>
                </c:pt>
                <c:pt idx="24">
                  <c:v>1.59210469714818</c:v>
                </c:pt>
                <c:pt idx="25">
                  <c:v>1.6228157981931199</c:v>
                </c:pt>
                <c:pt idx="26">
                  <c:v>1.65407732853492</c:v>
                </c:pt>
                <c:pt idx="27">
                  <c:v>1.6858974940012601</c:v>
                </c:pt>
                <c:pt idx="28">
                  <c:v>1.7182845562293201</c:v>
                </c:pt>
                <c:pt idx="29">
                  <c:v>1.75124683008236</c:v>
                </c:pt>
                <c:pt idx="30">
                  <c:v>1.78479268091093</c:v>
                </c:pt>
                <c:pt idx="31">
                  <c:v>1.81893052165425</c:v>
                </c:pt>
                <c:pt idx="32">
                  <c:v>1.85366880977673</c:v>
                </c:pt>
                <c:pt idx="33">
                  <c:v>1.88901604403511</c:v>
                </c:pt>
                <c:pt idx="34">
                  <c:v>1.9249807610712</c:v>
                </c:pt>
                <c:pt idx="35">
                  <c:v>1.9615715318254601</c:v>
                </c:pt>
                <c:pt idx="36">
                  <c:v>1.99879695776663</c:v>
                </c:pt>
                <c:pt idx="37">
                  <c:v>2.0366656669324801</c:v>
                </c:pt>
                <c:pt idx="38">
                  <c:v>2.0751863097769898</c:v>
                </c:pt>
                <c:pt idx="39">
                  <c:v>2.11436755481897</c:v>
                </c:pt>
                <c:pt idx="40">
                  <c:v>2.15421808408749</c:v>
                </c:pt>
                <c:pt idx="41">
                  <c:v>2.19474658835939</c:v>
                </c:pt>
                <c:pt idx="42">
                  <c:v>2.2359617621855099</c:v>
                </c:pt>
                <c:pt idx="43">
                  <c:v>2.2778722986972801</c:v>
                </c:pt>
                <c:pt idx="44">
                  <c:v>2.3204868841872801</c:v>
                </c:pt>
                <c:pt idx="45">
                  <c:v>2.3638141924742402</c:v>
                </c:pt>
                <c:pt idx="46">
                  <c:v>2.4078628790330798</c:v>
                </c:pt>
                <c:pt idx="47">
                  <c:v>2.4526415748869201</c:v>
                </c:pt>
                <c:pt idx="48">
                  <c:v>2.4981588802615802</c:v>
                </c:pt>
                <c:pt idx="49">
                  <c:v>2.5444233579983302</c:v>
                </c:pt>
                <c:pt idx="50">
                  <c:v>2.5914435267196199</c:v>
                </c:pt>
                <c:pt idx="51">
                  <c:v>2.63922785374448</c:v>
                </c:pt>
                <c:pt idx="52">
                  <c:v>2.6877847477505901</c:v>
                </c:pt>
                <c:pt idx="53">
                  <c:v>2.7371225511794699</c:v>
                </c:pt>
                <c:pt idx="54">
                  <c:v>2.7872495323823201</c:v>
                </c:pt>
                <c:pt idx="55">
                  <c:v>2.8381738775034799</c:v>
                </c:pt>
                <c:pt idx="56">
                  <c:v>2.88990368209957</c:v>
                </c:pt>
                <c:pt idx="57">
                  <c:v>2.9424469424919799</c:v>
                </c:pt>
                <c:pt idx="58">
                  <c:v>2.9958115468512601</c:v>
                </c:pt>
                <c:pt idx="59">
                  <c:v>3.0500052660119201</c:v>
                </c:pt>
                <c:pt idx="60">
                  <c:v>3.1050357440169001</c:v>
                </c:pt>
                <c:pt idx="61">
                  <c:v>3.16091048839092</c:v>
                </c:pt>
                <c:pt idx="62">
                  <c:v>3.2176368601429299</c:v>
                </c:pt>
                <c:pt idx="63">
                  <c:v>3.27522206349777</c:v>
                </c:pt>
                <c:pt idx="64">
                  <c:v>3.3336731353580999</c:v>
                </c:pt>
                <c:pt idx="65">
                  <c:v>3.3929969344978401</c:v>
                </c:pt>
                <c:pt idx="66">
                  <c:v>3.4532001304890598</c:v>
                </c:pt>
                <c:pt idx="67">
                  <c:v>3.5142891923649802</c:v>
                </c:pt>
                <c:pt idx="68">
                  <c:v>3.5762703770218498</c:v>
                </c:pt>
                <c:pt idx="69">
                  <c:v>3.6391497173637601</c:v>
                </c:pt>
                <c:pt idx="70">
                  <c:v>3.7029330101945002</c:v>
                </c:pt>
                <c:pt idx="71">
                  <c:v>3.7676258038616401</c:v>
                </c:pt>
                <c:pt idx="72">
                  <c:v>3.8332333856585801</c:v>
                </c:pt>
                <c:pt idx="73">
                  <c:v>3.8997607689910398</c:v>
                </c:pt>
                <c:pt idx="74">
                  <c:v>3.9672126803152601</c:v>
                </c:pt>
                <c:pt idx="75">
                  <c:v>4.03559354585596</c:v>
                </c:pt>
                <c:pt idx="76">
                  <c:v>4.10490747811295</c:v>
                </c:pt>
                <c:pt idx="77">
                  <c:v>4.1751582621660903</c:v>
                </c:pt>
                <c:pt idx="78">
                  <c:v>4.2463493417891502</c:v>
                </c:pt>
                <c:pt idx="79">
                  <c:v>4.3184838053841599</c:v>
                </c:pt>
                <c:pt idx="80">
                  <c:v>4.3915643717483999</c:v>
                </c:pt>
                <c:pt idx="81">
                  <c:v>4.4655933756876198</c:v>
                </c:pt>
                <c:pt idx="82">
                  <c:v>4.5405727534895997</c:v>
                </c:pt>
                <c:pt idx="83">
                  <c:v>4.6165040282732699</c:v>
                </c:pt>
                <c:pt idx="84">
                  <c:v>4.6933882952297497</c:v>
                </c:pt>
                <c:pt idx="85">
                  <c:v>4.7712262067724103</c:v>
                </c:pt>
                <c:pt idx="86">
                  <c:v>4.8500179576142601</c:v>
                </c:pt>
                <c:pt idx="87">
                  <c:v>4.9297632697918798</c:v>
                </c:pt>
                <c:pt idx="88">
                  <c:v>5.0104613776562497</c:v>
                </c:pt>
                <c:pt idx="89">
                  <c:v>5.09211101285171</c:v>
                </c:pt>
                <c:pt idx="90">
                  <c:v>5.1747103893054804</c:v>
                </c:pt>
                <c:pt idx="91">
                  <c:v>5.2582571882510303</c:v>
                </c:pt>
                <c:pt idx="92">
                  <c:v>5.3427485433097903</c:v>
                </c:pt>
                <c:pt idx="93">
                  <c:v>5.4281810256565599</c:v>
                </c:pt>
                <c:pt idx="94">
                  <c:v>5.5145506292950301</c:v>
                </c:pt>
                <c:pt idx="95">
                  <c:v>5.6018527564708096</c:v>
                </c:pt>
                <c:pt idx="96">
                  <c:v>5.6900822032503298</c:v>
                </c:pt>
                <c:pt idx="97">
                  <c:v>5.7792331452949401</c:v>
                </c:pt>
                <c:pt idx="98">
                  <c:v>5.8692991238601797</c:v>
                </c:pt>
                <c:pt idx="99">
                  <c:v>5.9602730320516697</c:v>
                </c:pt>
                <c:pt idx="100">
                  <c:v>6.0521471013697603</c:v>
                </c:pt>
                <c:pt idx="101">
                  <c:v>6.1449128885741704</c:v>
                </c:pt>
                <c:pt idx="102">
                  <c:v>6.2385612629035299</c:v>
                </c:pt>
                <c:pt idx="103">
                  <c:v>6.3330823936833296</c:v>
                </c:pt>
                <c:pt idx="104">
                  <c:v>6.4284657383574304</c:v>
                </c:pt>
                <c:pt idx="105">
                  <c:v>6.5247000309777299</c:v>
                </c:pt>
                <c:pt idx="106">
                  <c:v>6.6217732711882302</c:v>
                </c:pt>
                <c:pt idx="107">
                  <c:v>6.7196727137394703</c:v>
                </c:pt>
                <c:pt idx="108">
                  <c:v>6.81838485856996</c:v>
                </c:pt>
                <c:pt idx="109">
                  <c:v>6.9178954414913196</c:v>
                </c:pt>
                <c:pt idx="110">
                  <c:v>7.0181894255139703</c:v>
                </c:pt>
                <c:pt idx="111">
                  <c:v>7.1192509928505396</c:v>
                </c:pt>
                <c:pt idx="112">
                  <c:v>7.22106353763367</c:v>
                </c:pt>
                <c:pt idx="113">
                  <c:v>7.3236096593852098</c:v>
                </c:pt>
                <c:pt idx="114">
                  <c:v>7.4268711572731902</c:v>
                </c:pt>
                <c:pt idx="115">
                  <c:v>7.5308290251928796</c:v>
                </c:pt>
                <c:pt idx="116">
                  <c:v>7.6354634477074699</c:v>
                </c:pt>
                <c:pt idx="117">
                  <c:v>7.7407537968835998</c:v>
                </c:pt>
                <c:pt idx="118">
                  <c:v>7.8466786300558597</c:v>
                </c:pt>
                <c:pt idx="119">
                  <c:v>7.9532156885540601</c:v>
                </c:pt>
                <c:pt idx="120">
                  <c:v>8.0603418974254897</c:v>
                </c:pt>
                <c:pt idx="121">
                  <c:v>8.1680333661836908</c:v>
                </c:pt>
                <c:pt idx="122">
                  <c:v>8.2762653906138208</c:v>
                </c:pt>
                <c:pt idx="123">
                  <c:v>8.3850124556634107</c:v>
                </c:pt>
                <c:pt idx="124">
                  <c:v>8.4942482394456498</c:v>
                </c:pt>
                <c:pt idx="125">
                  <c:v>8.6039456183808696</c:v>
                </c:pt>
                <c:pt idx="126">
                  <c:v>8.7140766734998891</c:v>
                </c:pt>
                <c:pt idx="127">
                  <c:v>8.8246126979311299</c:v>
                </c:pt>
                <c:pt idx="128">
                  <c:v>8.9355242055913404</c:v>
                </c:pt>
                <c:pt idx="129">
                  <c:v>9.0467809410974596</c:v>
                </c:pt>
                <c:pt idx="130">
                  <c:v>9.1583518909150499</c:v>
                </c:pt>
                <c:pt idx="131">
                  <c:v>9.2702052957559609</c:v>
                </c:pt>
                <c:pt idx="132">
                  <c:v>9.3823086642358309</c:v>
                </c:pt>
                <c:pt idx="133">
                  <c:v>9.4946287877989608</c:v>
                </c:pt>
                <c:pt idx="134">
                  <c:v>9.6071317569154306</c:v>
                </c:pt>
                <c:pt idx="135">
                  <c:v>9.7197829785526704</c:v>
                </c:pt>
                <c:pt idx="136">
                  <c:v>9.8325471949204601</c:v>
                </c:pt>
                <c:pt idx="137">
                  <c:v>9.9453885034854892</c:v>
                </c:pt>
                <c:pt idx="138">
                  <c:v>10.058270378248499</c:v>
                </c:pt>
                <c:pt idx="139">
                  <c:v>10.1711556922737</c:v>
                </c:pt>
                <c:pt idx="140">
                  <c:v>10.284006741457199</c:v>
                </c:pt>
                <c:pt idx="141">
                  <c:v>10.3967852695173</c:v>
                </c:pt>
                <c:pt idx="142">
                  <c:v>10.5094524941878</c:v>
                </c:pt>
                <c:pt idx="143">
                  <c:v>10.621969134589101</c:v>
                </c:pt>
                <c:pt idx="144">
                  <c:v>10.734295439752501</c:v>
                </c:pt>
                <c:pt idx="145">
                  <c:v>10.846391218266</c:v>
                </c:pt>
                <c:pt idx="146">
                  <c:v>10.958215869010001</c:v>
                </c:pt>
                <c:pt idx="147">
                  <c:v>11.069728412944</c:v>
                </c:pt>
                <c:pt idx="148">
                  <c:v>11.180887525907201</c:v>
                </c:pt>
                <c:pt idx="149">
                  <c:v>11.291651572387799</c:v>
                </c:pt>
                <c:pt idx="150">
                  <c:v>11.401978640215701</c:v>
                </c:pt>
                <c:pt idx="151">
                  <c:v>11.5118265761296</c:v>
                </c:pt>
                <c:pt idx="152">
                  <c:v>11.6211530221663</c:v>
                </c:pt>
                <c:pt idx="153">
                  <c:v>11.7299154528167</c:v>
                </c:pt>
                <c:pt idx="154">
                  <c:v>11.8380712128913</c:v>
                </c:pt>
                <c:pt idx="155">
                  <c:v>11.945577556034999</c:v>
                </c:pt>
                <c:pt idx="156">
                  <c:v>12.0523916838285</c:v>
                </c:pt>
                <c:pt idx="157">
                  <c:v>12.158470785410801</c:v>
                </c:pt>
                <c:pt idx="158">
                  <c:v>12.263772077556199</c:v>
                </c:pt>
                <c:pt idx="159">
                  <c:v>12.368252845137301</c:v>
                </c:pt>
                <c:pt idx="160">
                  <c:v>12.4718704819016</c:v>
                </c:pt>
                <c:pt idx="161">
                  <c:v>12.5745825314917</c:v>
                </c:pt>
                <c:pt idx="162">
                  <c:v>12.6763467286333</c:v>
                </c:pt>
                <c:pt idx="163">
                  <c:v>12.7771210404175</c:v>
                </c:pt>
                <c:pt idx="164">
                  <c:v>12.876863707601901</c:v>
                </c:pt>
                <c:pt idx="165">
                  <c:v>12.9755332858534</c:v>
                </c:pt>
                <c:pt idx="166">
                  <c:v>13.0730886868559</c:v>
                </c:pt>
                <c:pt idx="167">
                  <c:v>13.169489219207501</c:v>
                </c:pt>
                <c:pt idx="168">
                  <c:v>13.264694629028099</c:v>
                </c:pt>
                <c:pt idx="169">
                  <c:v>13.358665140201801</c:v>
                </c:pt>
                <c:pt idx="170">
                  <c:v>13.451361494179</c:v>
                </c:pt>
                <c:pt idx="171">
                  <c:v>13.5427449892601</c:v>
                </c:pt>
                <c:pt idx="172">
                  <c:v>13.6327775192891</c:v>
                </c:pt>
                <c:pt idx="173">
                  <c:v>13.7214216116824</c:v>
                </c:pt>
                <c:pt idx="174">
                  <c:v>13.8086404647213</c:v>
                </c:pt>
                <c:pt idx="175">
                  <c:v>13.894397984037701</c:v>
                </c:pt>
                <c:pt idx="176">
                  <c:v>13.9786588182261</c:v>
                </c:pt>
                <c:pt idx="177">
                  <c:v>14.061388393514299</c:v>
                </c:pt>
                <c:pt idx="178">
                  <c:v>14.142552947428801</c:v>
                </c:pt>
                <c:pt idx="179">
                  <c:v>14.222119561395701</c:v>
                </c:pt>
                <c:pt idx="180">
                  <c:v>14.300056192215701</c:v>
                </c:pt>
                <c:pt idx="181">
                  <c:v>14.376331702358399</c:v>
                </c:pt>
                <c:pt idx="182">
                  <c:v>14.450915889024399</c:v>
                </c:pt>
                <c:pt idx="183">
                  <c:v>14.5237795119226</c:v>
                </c:pt>
                <c:pt idx="184">
                  <c:v>14.5948943197189</c:v>
                </c:pt>
                <c:pt idx="185">
                  <c:v>14.664233075112</c:v>
                </c:pt>
                <c:pt idx="186">
                  <c:v>14.7317695784963</c:v>
                </c:pt>
                <c:pt idx="187">
                  <c:v>14.7974786901777</c:v>
                </c:pt>
                <c:pt idx="188">
                  <c:v>14.8613363511078</c:v>
                </c:pt>
                <c:pt idx="189">
                  <c:v>14.923319602109601</c:v>
                </c:pt>
                <c:pt idx="190">
                  <c:v>14.98340660157</c:v>
                </c:pt>
                <c:pt idx="191">
                  <c:v>15.041576641576301</c:v>
                </c:pt>
                <c:pt idx="192">
                  <c:v>15.097810162482601</c:v>
                </c:pt>
                <c:pt idx="193">
                  <c:v>15.152088765889999</c:v>
                </c:pt>
                <c:pt idx="194">
                  <c:v>15.204395226033601</c:v>
                </c:pt>
                <c:pt idx="195">
                  <c:v>15.254713499568901</c:v>
                </c:pt>
                <c:pt idx="196">
                  <c:v>15.303028733757399</c:v>
                </c:pt>
                <c:pt idx="197">
                  <c:v>15.3493272730523</c:v>
                </c:pt>
                <c:pt idx="198">
                  <c:v>15.393596664090399</c:v>
                </c:pt>
                <c:pt idx="199">
                  <c:v>15.435825659099701</c:v>
                </c:pt>
                <c:pt idx="200">
                  <c:v>15.476004217734801</c:v>
                </c:pt>
                <c:pt idx="201">
                  <c:v>15.5141235073575</c:v>
                </c:pt>
                <c:pt idx="202">
                  <c:v>15.550175901779999</c:v>
                </c:pt>
                <c:pt idx="203">
                  <c:v>15.5841549784961</c:v>
                </c:pt>
                <c:pt idx="204">
                  <c:v>15.616055514424099</c:v>
                </c:pt>
                <c:pt idx="205">
                  <c:v>15.645873480190501</c:v>
                </c:pt>
                <c:pt idx="206">
                  <c:v>15.673606032986401</c:v>
                </c:pt>
                <c:pt idx="207">
                  <c:v>15.699251508031001</c:v>
                </c:pt>
                <c:pt idx="208">
                  <c:v>15.7228094086772</c:v>
                </c:pt>
                <c:pt idx="209">
                  <c:v>15.7442803952001</c:v>
                </c:pt>
                <c:pt idx="210">
                  <c:v>15.7636662723078</c:v>
                </c:pt>
                <c:pt idx="211">
                  <c:v>15.7809699754193</c:v>
                </c:pt>
                <c:pt idx="212">
                  <c:v>15.7961955557523</c:v>
                </c:pt>
                <c:pt idx="213">
                  <c:v>15.809348164269</c:v>
                </c:pt>
                <c:pt idx="214">
                  <c:v>15.8204340345271</c:v>
                </c:pt>
                <c:pt idx="215">
                  <c:v>15.8294604644858</c:v>
                </c:pt>
                <c:pt idx="216">
                  <c:v>15.836435797316501</c:v>
                </c:pt>
                <c:pt idx="217">
                  <c:v>15.841369401271001</c:v>
                </c:pt>
                <c:pt idx="218">
                  <c:v>15.8442716486571</c:v>
                </c:pt>
                <c:pt idx="219">
                  <c:v>15.845153893975899</c:v>
                </c:pt>
                <c:pt idx="220">
                  <c:v>15.844028451274299</c:v>
                </c:pt>
                <c:pt idx="221">
                  <c:v>15.8409085707658</c:v>
                </c:pt>
                <c:pt idx="222">
                  <c:v>15.8358084147734</c:v>
                </c:pt>
                <c:pt idx="223">
                  <c:v>15.8287430330482</c:v>
                </c:pt>
                <c:pt idx="224">
                  <c:v>15.819728337517599</c:v>
                </c:pt>
                <c:pt idx="225">
                  <c:v>15.808781076515899</c:v>
                </c:pt>
                <c:pt idx="226">
                  <c:v>15.7959188085511</c:v>
                </c:pt>
                <c:pt idx="227">
                  <c:v>15.7811598756597</c:v>
                </c:pt>
                <c:pt idx="228">
                  <c:v>15.764523376401099</c:v>
                </c:pt>
                <c:pt idx="229">
                  <c:v>15.7460291385432</c:v>
                </c:pt>
                <c:pt idx="230">
                  <c:v>15.7256976914885</c:v>
                </c:pt>
                <c:pt idx="231">
                  <c:v>15.7035502384908</c:v>
                </c:pt>
                <c:pt idx="232">
                  <c:v>15.6796086287093</c:v>
                </c:pt>
                <c:pt idx="233">
                  <c:v>15.6538953291483</c:v>
                </c:pt>
                <c:pt idx="234">
                  <c:v>15.6264333965273</c:v>
                </c:pt>
                <c:pt idx="235">
                  <c:v>15.597246449126001</c:v>
                </c:pt>
                <c:pt idx="236">
                  <c:v>15.566358638647801</c:v>
                </c:pt>
                <c:pt idx="237">
                  <c:v>15.533794622142199</c:v>
                </c:pt>
                <c:pt idx="238">
                  <c:v>15.499579534027401</c:v>
                </c:pt>
                <c:pt idx="239">
                  <c:v>15.4637389582513</c:v>
                </c:pt>
                <c:pt idx="240">
                  <c:v>15.4262989006272</c:v>
                </c:pt>
                <c:pt idx="241">
                  <c:v>15.3872857613809</c:v>
                </c:pt>
                <c:pt idx="242">
                  <c:v>15.3467263079416</c:v>
                </c:pt>
                <c:pt idx="243">
                  <c:v>15.3046476480104</c:v>
                </c:pt>
                <c:pt idx="244">
                  <c:v>15.2610772029355</c:v>
                </c:pt>
                <c:pt idx="245">
                  <c:v>15.2160426814237</c:v>
                </c:pt>
                <c:pt idx="246">
                  <c:v>15.169572053615299</c:v>
                </c:pt>
                <c:pt idx="247">
                  <c:v>15.121693525548199</c:v>
                </c:pt>
                <c:pt idx="248">
                  <c:v>15.072435514035099</c:v>
                </c:pt>
                <c:pt idx="249">
                  <c:v>15.0218266219751</c:v>
                </c:pt>
                <c:pt idx="250">
                  <c:v>14.969895614122301</c:v>
                </c:pt>
                <c:pt idx="251">
                  <c:v>14.916671393329301</c:v>
                </c:pt>
                <c:pt idx="252">
                  <c:v>14.8621829772827</c:v>
                </c:pt>
                <c:pt idx="253">
                  <c:v>14.8064594757476</c:v>
                </c:pt>
                <c:pt idx="254">
                  <c:v>14.749530068335799</c:v>
                </c:pt>
                <c:pt idx="255">
                  <c:v>14.691423982808599</c:v>
                </c:pt>
                <c:pt idx="256">
                  <c:v>14.632170473929101</c:v>
                </c:pt>
                <c:pt idx="257">
                  <c:v>14.571798802870401</c:v>
                </c:pt>
                <c:pt idx="258">
                  <c:v>14.5103382171917</c:v>
                </c:pt>
                <c:pt idx="259">
                  <c:v>14.4478179313881</c:v>
                </c:pt>
                <c:pt idx="260">
                  <c:v>14.384267108019699</c:v>
                </c:pt>
                <c:pt idx="261">
                  <c:v>14.3197148394274</c:v>
                </c:pt>
                <c:pt idx="262">
                  <c:v>14.2541901300358</c:v>
                </c:pt>
                <c:pt idx="263">
                  <c:v>14.187721879248899</c:v>
                </c:pt>
                <c:pt idx="264">
                  <c:v>14.120338864937599</c:v>
                </c:pt>
                <c:pt idx="265">
                  <c:v>14.052069727521401</c:v>
                </c:pt>
                <c:pt idx="266">
                  <c:v>13.982942954642199</c:v>
                </c:pt>
                <c:pt idx="267">
                  <c:v>13.912986866429801</c:v>
                </c:pt>
                <c:pt idx="268">
                  <c:v>13.842229601355699</c:v>
                </c:pt>
                <c:pt idx="269">
                  <c:v>13.7706991026733</c:v>
                </c:pt>
                <c:pt idx="270">
                  <c:v>13.698423105438</c:v>
                </c:pt>
                <c:pt idx="271">
                  <c:v>13.6254291241057</c:v>
                </c:pt>
                <c:pt idx="272">
                  <c:v>13.5517444407004</c:v>
                </c:pt>
                <c:pt idx="273">
                  <c:v>13.477396093547901</c:v>
                </c:pt>
                <c:pt idx="274">
                  <c:v>13.4024108665666</c:v>
                </c:pt>
                <c:pt idx="275">
                  <c:v>13.3268152791082</c:v>
                </c:pt>
                <c:pt idx="276">
                  <c:v>13.250635576342001</c:v>
                </c:pt>
                <c:pt idx="277">
                  <c:v>13.1738977201715</c:v>
                </c:pt>
                <c:pt idx="278">
                  <c:v>13.096627380676599</c:v>
                </c:pt>
                <c:pt idx="279">
                  <c:v>13.018849928071299</c:v>
                </c:pt>
                <c:pt idx="280">
                  <c:v>12.940590425166199</c:v>
                </c:pt>
                <c:pt idx="281">
                  <c:v>12.8618736203277</c:v>
                </c:pt>
                <c:pt idx="282">
                  <c:v>12.782723940921001</c:v>
                </c:pt>
                <c:pt idx="283">
                  <c:v>12.7031654872287</c:v>
                </c:pt>
                <c:pt idx="284">
                  <c:v>12.623222026832</c:v>
                </c:pt>
                <c:pt idx="285">
                  <c:v>12.542916989444899</c:v>
                </c:pt>
                <c:pt idx="286">
                  <c:v>12.462273462188699</c:v>
                </c:pt>
                <c:pt idx="287">
                  <c:v>12.3813141852968</c:v>
                </c:pt>
                <c:pt idx="288">
                  <c:v>12.3000615482371</c:v>
                </c:pt>
                <c:pt idx="289">
                  <c:v>12.2185375862411</c:v>
                </c:pt>
                <c:pt idx="290">
                  <c:v>12.1367639772276</c:v>
                </c:pt>
                <c:pt idx="291">
                  <c:v>12.0547620391085</c:v>
                </c:pt>
                <c:pt idx="292">
                  <c:v>11.972552727467599</c:v>
                </c:pt>
                <c:pt idx="293">
                  <c:v>11.8901566335964</c:v>
                </c:pt>
                <c:pt idx="294">
                  <c:v>11.807593982879901</c:v>
                </c:pt>
                <c:pt idx="295">
                  <c:v>11.7248846335163</c:v>
                </c:pt>
                <c:pt idx="296">
                  <c:v>11.642048075562499</c:v>
                </c:pt>
                <c:pt idx="297">
                  <c:v>11.559103430291801</c:v>
                </c:pt>
                <c:pt idx="298">
                  <c:v>11.4760694498527</c:v>
                </c:pt>
                <c:pt idx="299">
                  <c:v>11.392964517217999</c:v>
                </c:pt>
                <c:pt idx="300">
                  <c:v>11.309806646413101</c:v>
                </c:pt>
                <c:pt idx="301">
                  <c:v>11.2266134830107</c:v>
                </c:pt>
                <c:pt idx="302">
                  <c:v>11.143402304884001</c:v>
                </c:pt>
                <c:pt idx="303">
                  <c:v>11.0601900232042</c:v>
                </c:pt>
                <c:pt idx="304">
                  <c:v>10.9769931836748</c:v>
                </c:pt>
                <c:pt idx="305">
                  <c:v>10.8938279679899</c:v>
                </c:pt>
                <c:pt idx="306">
                  <c:v>10.810710195508101</c:v>
                </c:pt>
                <c:pt idx="307">
                  <c:v>10.72765532513</c:v>
                </c:pt>
                <c:pt idx="308">
                  <c:v>10.6446784573715</c:v>
                </c:pt>
                <c:pt idx="309">
                  <c:v>10.561794336622199</c:v>
                </c:pt>
                <c:pt idx="310">
                  <c:v>10.479017353578801</c:v>
                </c:pt>
                <c:pt idx="311">
                  <c:v>10.396361547846199</c:v>
                </c:pt>
                <c:pt idx="312">
                  <c:v>10.3138406106952</c:v>
                </c:pt>
                <c:pt idx="313">
                  <c:v>10.231467887969</c:v>
                </c:pt>
                <c:pt idx="314">
                  <c:v>10.149256383131</c:v>
                </c:pt>
                <c:pt idx="315">
                  <c:v>10.067218760442801</c:v>
                </c:pt>
                <c:pt idx="316">
                  <c:v>9.9853673482671308</c:v>
                </c:pt>
                <c:pt idx="317">
                  <c:v>9.9037141424862902</c:v>
                </c:pt>
                <c:pt idx="318">
                  <c:v>9.8222708100284404</c:v>
                </c:pt>
                <c:pt idx="319">
                  <c:v>9.7410486924949993</c:v>
                </c:pt>
                <c:pt idx="320">
                  <c:v>9.6600588098812992</c:v>
                </c:pt>
                <c:pt idx="321">
                  <c:v>9.5793118643837794</c:v>
                </c:pt>
                <c:pt idx="322">
                  <c:v>9.4988182442869409</c:v>
                </c:pt>
                <c:pt idx="323">
                  <c:v>9.4185880279233594</c:v>
                </c:pt>
                <c:pt idx="324">
                  <c:v>9.3386309877005296</c:v>
                </c:pt>
                <c:pt idx="325">
                  <c:v>9.2589565941883993</c:v>
                </c:pt>
                <c:pt idx="326">
                  <c:v>9.1795740202616596</c:v>
                </c:pt>
                <c:pt idx="327">
                  <c:v>9.1004921452910601</c:v>
                </c:pt>
                <c:pt idx="328">
                  <c:v>9.0217195593783206</c:v>
                </c:pt>
                <c:pt idx="329">
                  <c:v>8.9432645676292495</c:v>
                </c:pt>
                <c:pt idx="330">
                  <c:v>8.8651351944601107</c:v>
                </c:pt>
                <c:pt idx="331">
                  <c:v>8.78733918793219</c:v>
                </c:pt>
                <c:pt idx="332">
                  <c:v>8.7098840241099893</c:v>
                </c:pt>
                <c:pt idx="333">
                  <c:v>8.6327769114385102</c:v>
                </c:pt>
                <c:pt idx="334">
                  <c:v>8.55602479513521</c:v>
                </c:pt>
                <c:pt idx="335">
                  <c:v>8.4796343615922893</c:v>
                </c:pt>
                <c:pt idx="336">
                  <c:v>8.4036120427862109</c:v>
                </c:pt>
                <c:pt idx="337">
                  <c:v>8.3279640206896808</c:v>
                </c:pt>
                <c:pt idx="338">
                  <c:v>8.2526962316828794</c:v>
                </c:pt>
                <c:pt idx="339">
                  <c:v>8.1778143709604194</c:v>
                </c:pt>
                <c:pt idx="340">
                  <c:v>8.1033238969308901</c:v>
                </c:pt>
                <c:pt idx="341">
                  <c:v>8.0292300356056199</c:v>
                </c:pt>
                <c:pt idx="342">
                  <c:v>7.9555377849738598</c:v>
                </c:pt>
                <c:pt idx="343">
                  <c:v>7.8822519193615097</c:v>
                </c:pt>
                <c:pt idx="344">
                  <c:v>7.8093769937706199</c:v>
                </c:pt>
                <c:pt idx="345">
                  <c:v>7.7369173481972302</c:v>
                </c:pt>
                <c:pt idx="346">
                  <c:v>7.6648771119251196</c:v>
                </c:pt>
                <c:pt idx="347">
                  <c:v>7.5932602077930902</c:v>
                </c:pt>
                <c:pt idx="348">
                  <c:v>7.5220703564338001</c:v>
                </c:pt>
                <c:pt idx="349">
                  <c:v>7.4513110804819398</c:v>
                </c:pt>
                <c:pt idx="350">
                  <c:v>7.3809857087501198</c:v>
                </c:pt>
                <c:pt idx="351">
                  <c:v>7.3110973803703097</c:v>
                </c:pt>
                <c:pt idx="352">
                  <c:v>7.24164904889955</c:v>
                </c:pt>
                <c:pt idx="353">
                  <c:v>7.1726434863881003</c:v>
                </c:pt>
                <c:pt idx="354">
                  <c:v>7.1040832874086499</c:v>
                </c:pt>
                <c:pt idx="355">
                  <c:v>7.0359708730453603</c:v>
                </c:pt>
                <c:pt idx="356">
                  <c:v>6.9683084948412102</c:v>
                </c:pt>
                <c:pt idx="357">
                  <c:v>6.9010982387028204</c:v>
                </c:pt>
                <c:pt idx="358">
                  <c:v>6.8343420287613803</c:v>
                </c:pt>
                <c:pt idx="359">
                  <c:v>6.7680416311888996</c:v>
                </c:pt>
                <c:pt idx="360">
                  <c:v>6.7021986579687898</c:v>
                </c:pt>
                <c:pt idx="361">
                  <c:v>6.6368145706200403</c:v>
                </c:pt>
                <c:pt idx="362">
                  <c:v>6.5718906838741002</c:v>
                </c:pt>
                <c:pt idx="363">
                  <c:v>6.5074281693039699</c:v>
                </c:pt>
                <c:pt idx="364">
                  <c:v>6.4434280589048498</c:v>
                </c:pt>
                <c:pt idx="365">
                  <c:v>6.3798912486257597</c:v>
                </c:pt>
                <c:pt idx="366">
                  <c:v>6.3168185018517704</c:v>
                </c:pt>
                <c:pt idx="367">
                  <c:v>6.2542104528363396</c:v>
                </c:pt>
                <c:pt idx="368">
                  <c:v>6.1920676100839502</c:v>
                </c:pt>
                <c:pt idx="369">
                  <c:v>6.1303903596815799</c:v>
                </c:pt>
                <c:pt idx="370">
                  <c:v>6.0691789685786501</c:v>
                </c:pt>
                <c:pt idx="371">
                  <c:v>6.0084335878186499</c:v>
                </c:pt>
                <c:pt idx="372">
                  <c:v>5.94815425571867</c:v>
                </c:pt>
                <c:pt idx="373">
                  <c:v>5.8883409009972798</c:v>
                </c:pt>
                <c:pt idx="374">
                  <c:v>5.8289933458516003</c:v>
                </c:pt>
                <c:pt idx="375">
                  <c:v>5.7701113089836404</c:v>
                </c:pt>
                <c:pt idx="376">
                  <c:v>5.7116944085755303</c:v>
                </c:pt>
                <c:pt idx="377">
                  <c:v>5.6537421652138704</c:v>
                </c:pt>
                <c:pt idx="378">
                  <c:v>5.5962540047633302</c:v>
                </c:pt>
                <c:pt idx="379">
                  <c:v>5.5392292611896403</c:v>
                </c:pt>
                <c:pt idx="380">
                  <c:v>5.4826671793322097</c:v>
                </c:pt>
                <c:pt idx="381">
                  <c:v>5.4265669176266202</c:v>
                </c:pt>
                <c:pt idx="382">
                  <c:v>5.3709275507771803</c:v>
                </c:pt>
                <c:pt idx="383">
                  <c:v>5.31574807237988</c:v>
                </c:pt>
                <c:pt idx="384">
                  <c:v>5.2610273974960702</c:v>
                </c:pt>
                <c:pt idx="385">
                  <c:v>5.2067643651771904</c:v>
                </c:pt>
                <c:pt idx="386">
                  <c:v>5.1529577409408596</c:v>
                </c:pt>
                <c:pt idx="387">
                  <c:v>5.0996062191988001</c:v>
                </c:pt>
                <c:pt idx="388">
                  <c:v>5.0467084256369397</c:v>
                </c:pt>
                <c:pt idx="389">
                  <c:v>4.9942629195480901</c:v>
                </c:pt>
                <c:pt idx="390">
                  <c:v>4.9422681961177304</c:v>
                </c:pt>
                <c:pt idx="391">
                  <c:v>4.8907226886632298</c:v>
                </c:pt>
                <c:pt idx="392">
                  <c:v>4.8396247708270801</c:v>
                </c:pt>
                <c:pt idx="393">
                  <c:v>4.7889727587245998</c:v>
                </c:pt>
                <c:pt idx="394">
                  <c:v>4.73876491304648</c:v>
                </c:pt>
                <c:pt idx="395">
                  <c:v>4.6889994411169704</c:v>
                </c:pt>
                <c:pt idx="396">
                  <c:v>4.63967449890779</c:v>
                </c:pt>
                <c:pt idx="397">
                  <c:v>4.5907881930088097</c:v>
                </c:pt>
                <c:pt idx="398">
                  <c:v>4.5423385825554901</c:v>
                </c:pt>
                <c:pt idx="399">
                  <c:v>4.4943236811141301</c:v>
                </c:pt>
                <c:pt idx="400">
                  <c:v>4.44674145852506</c:v>
                </c:pt>
                <c:pt idx="401">
                  <c:v>4.3995898427046596</c:v>
                </c:pt>
                <c:pt idx="402">
                  <c:v>4.3528667214064596</c:v>
                </c:pt>
                <c:pt idx="403">
                  <c:v>4.3065699439422103</c:v>
                </c:pt>
                <c:pt idx="404">
                  <c:v>4.2606973228631801</c:v>
                </c:pt>
                <c:pt idx="405">
                  <c:v>4.2152466356025</c:v>
                </c:pt>
                <c:pt idx="406">
                  <c:v>4.1702156260789804</c:v>
                </c:pt>
                <c:pt idx="407">
                  <c:v>4.1256020062629997</c:v>
                </c:pt>
                <c:pt idx="408">
                  <c:v>4.0814034577051501</c:v>
                </c:pt>
                <c:pt idx="409">
                  <c:v>4.03761763302803</c:v>
                </c:pt>
                <c:pt idx="410">
                  <c:v>3.99424215738193</c:v>
                </c:pt>
                <c:pt idx="411">
                  <c:v>3.9512746298649399</c:v>
                </c:pt>
                <c:pt idx="412">
                  <c:v>3.9087126249079902</c:v>
                </c:pt>
                <c:pt idx="413">
                  <c:v>3.8665536936254599</c:v>
                </c:pt>
                <c:pt idx="414">
                  <c:v>3.8247953651319802</c:v>
                </c:pt>
                <c:pt idx="415">
                  <c:v>3.7834351478258701</c:v>
                </c:pt>
                <c:pt idx="416">
                  <c:v>3.74247053063992</c:v>
                </c:pt>
                <c:pt idx="417">
                  <c:v>3.7018989842599601</c:v>
                </c:pt>
                <c:pt idx="418">
                  <c:v>3.6617179623118798</c:v>
                </c:pt>
                <c:pt idx="419">
                  <c:v>3.6219249025176201</c:v>
                </c:pt>
                <c:pt idx="420">
                  <c:v>3.5825172278206598</c:v>
                </c:pt>
                <c:pt idx="421">
                  <c:v>3.5434923474816502</c:v>
                </c:pt>
                <c:pt idx="422">
                  <c:v>3.5048476581446102</c:v>
                </c:pt>
                <c:pt idx="423">
                  <c:v>3.4665805448743598</c:v>
                </c:pt>
                <c:pt idx="424">
                  <c:v>3.4286883821656402</c:v>
                </c:pt>
                <c:pt idx="425">
                  <c:v>3.3911685349245002</c:v>
                </c:pt>
                <c:pt idx="426">
                  <c:v>3.35401835942247</c:v>
                </c:pt>
                <c:pt idx="427">
                  <c:v>3.3172352042240498</c:v>
                </c:pt>
                <c:pt idx="428">
                  <c:v>3.2808164110879998</c:v>
                </c:pt>
                <c:pt idx="429">
                  <c:v>3.2447593158430599</c:v>
                </c:pt>
                <c:pt idx="430">
                  <c:v>3.2090612492383901</c:v>
                </c:pt>
                <c:pt idx="431">
                  <c:v>3.17371953776953</c:v>
                </c:pt>
                <c:pt idx="432">
                  <c:v>3.1387315044800701</c:v>
                </c:pt>
                <c:pt idx="433">
                  <c:v>3.1040944697397999</c:v>
                </c:pt>
                <c:pt idx="434">
                  <c:v>3.0698057519995801</c:v>
                </c:pt>
                <c:pt idx="435">
                  <c:v>3.0358626685235701</c:v>
                </c:pt>
                <c:pt idx="436">
                  <c:v>3.0022625360993298</c:v>
                </c:pt>
                <c:pt idx="437">
                  <c:v>2.9690026717259999</c:v>
                </c:pt>
                <c:pt idx="438">
                  <c:v>2.9360803932813502</c:v>
                </c:pt>
                <c:pt idx="439">
                  <c:v>2.9034930201679501</c:v>
                </c:pt>
                <c:pt idx="440">
                  <c:v>2.8712378739389099</c:v>
                </c:pt>
                <c:pt idx="441">
                  <c:v>2.8393122789037601</c:v>
                </c:pt>
                <c:pt idx="442">
                  <c:v>2.8077135627147598</c:v>
                </c:pt>
                <c:pt idx="443">
                  <c:v>2.7764390569341799</c:v>
                </c:pt>
                <c:pt idx="444">
                  <c:v>2.7454860975829001</c:v>
                </c:pt>
                <c:pt idx="445">
                  <c:v>2.7148520256707802</c:v>
                </c:pt>
                <c:pt idx="446">
                  <c:v>2.6845341877091902</c:v>
                </c:pt>
                <c:pt idx="447">
                  <c:v>2.6545299362061199</c:v>
                </c:pt>
                <c:pt idx="448">
                  <c:v>2.6248366301443098</c:v>
                </c:pt>
                <c:pt idx="449">
                  <c:v>2.59545163544262</c:v>
                </c:pt>
                <c:pt idx="450">
                  <c:v>2.5663723254012898</c:v>
                </c:pt>
                <c:pt idx="451">
                  <c:v>2.5375960811312099</c:v>
                </c:pt>
                <c:pt idx="452">
                  <c:v>2.50912029196774</c:v>
                </c:pt>
                <c:pt idx="453">
                  <c:v>2.4809423558693799</c:v>
                </c:pt>
                <c:pt idx="454">
                  <c:v>2.45305967980162</c:v>
                </c:pt>
                <c:pt idx="455">
                  <c:v>2.4254696801064202</c:v>
                </c:pt>
                <c:pt idx="456">
                  <c:v>2.3981697828575399</c:v>
                </c:pt>
                <c:pt idx="457">
                  <c:v>2.3711574242021798</c:v>
                </c:pt>
                <c:pt idx="458">
                  <c:v>2.34443005068916</c:v>
                </c:pt>
                <c:pt idx="459">
                  <c:v>2.31798511958405</c:v>
                </c:pt>
                <c:pt idx="460">
                  <c:v>2.2918200991714999</c:v>
                </c:pt>
                <c:pt idx="461">
                  <c:v>2.2659324690451901</c:v>
                </c:pt>
                <c:pt idx="462">
                  <c:v>2.2403197203855298</c:v>
                </c:pt>
                <c:pt idx="463">
                  <c:v>2.2149793562256601</c:v>
                </c:pt>
                <c:pt idx="464">
                  <c:v>2.18990889170581</c:v>
                </c:pt>
                <c:pt idx="465">
                  <c:v>2.1651058543164501</c:v>
                </c:pt>
                <c:pt idx="466">
                  <c:v>2.1405677841305102</c:v>
                </c:pt>
                <c:pt idx="467">
                  <c:v>2.1162922340248498</c:v>
                </c:pt>
                <c:pt idx="468">
                  <c:v>2.09227676989142</c:v>
                </c:pt>
                <c:pt idx="469">
                  <c:v>2.0685189708383902</c:v>
                </c:pt>
                <c:pt idx="470">
                  <c:v>2.0450164293811302</c:v>
                </c:pt>
                <c:pt idx="471">
                  <c:v>2.0217667516237099</c:v>
                </c:pt>
                <c:pt idx="472">
                  <c:v>1.9987675574311501</c:v>
                </c:pt>
                <c:pt idx="473">
                  <c:v>1.97601648059251</c:v>
                </c:pt>
                <c:pt idx="474">
                  <c:v>1.9535111689750499</c:v>
                </c:pt>
                <c:pt idx="475">
                  <c:v>1.9312492846699001</c:v>
                </c:pt>
                <c:pt idx="476">
                  <c:v>1.90922850412926</c:v>
                </c:pt>
                <c:pt idx="477">
                  <c:v>1.88744651829549</c:v>
                </c:pt>
                <c:pt idx="478">
                  <c:v>1.8659010327222401</c:v>
                </c:pt>
                <c:pt idx="479">
                  <c:v>1.84458976768787</c:v>
                </c:pt>
                <c:pt idx="480">
                  <c:v>1.8235104583014301</c:v>
                </c:pt>
                <c:pt idx="481">
                  <c:v>1.8026608546013101</c:v>
                </c:pt>
                <c:pt idx="482">
                  <c:v>1.7820387216468001</c:v>
                </c:pt>
                <c:pt idx="483">
                  <c:v>1.7616418396028499</c:v>
                </c:pt>
                <c:pt idx="484">
                  <c:v>1.7414680038180399</c:v>
                </c:pt>
                <c:pt idx="485">
                  <c:v>1.7215150248961799</c:v>
                </c:pt>
                <c:pt idx="486">
                  <c:v>1.7017807287615301</c:v>
                </c:pt>
                <c:pt idx="487">
                  <c:v>1.6822629567179499</c:v>
                </c:pt>
                <c:pt idx="488">
                  <c:v>1.6629595655021301</c:v>
                </c:pt>
                <c:pt idx="489">
                  <c:v>1.64386842733102</c:v>
                </c:pt>
                <c:pt idx="490">
                  <c:v>1.6249874299437199</c:v>
                </c:pt>
                <c:pt idx="491">
                  <c:v>1.60631447663824</c:v>
                </c:pt>
                <c:pt idx="492">
                  <c:v>1.58784748630205</c:v>
                </c:pt>
                <c:pt idx="493">
                  <c:v>1.5695843934381499</c:v>
                </c:pt>
                <c:pt idx="494">
                  <c:v>1.5515231481870499</c:v>
                </c:pt>
                <c:pt idx="495">
                  <c:v>1.5336617163428501</c:v>
                </c:pt>
                <c:pt idx="496">
                  <c:v>1.5159980793649701</c:v>
                </c:pt>
                <c:pt idx="497">
                  <c:v>1.4985302343854801</c:v>
                </c:pt>
                <c:pt idx="498">
                  <c:v>1.4812561942120499</c:v>
                </c:pt>
                <c:pt idx="499">
                  <c:v>1.4641739873267201</c:v>
                </c:pt>
                <c:pt idx="500">
                  <c:v>1.44728165788065</c:v>
                </c:pt>
                <c:pt idx="501">
                  <c:v>1.4305772656848399</c:v>
                </c:pt>
                <c:pt idx="502">
                  <c:v>1.4140588861972101</c:v>
                </c:pt>
                <c:pt idx="503">
                  <c:v>1.3977246105058201</c:v>
                </c:pt>
                <c:pt idx="504">
                  <c:v>1.38157254530872</c:v>
                </c:pt>
                <c:pt idx="505">
                  <c:v>1.3656008128902299</c:v>
                </c:pt>
                <c:pt idx="506">
                  <c:v>1.3498075510940399</c:v>
                </c:pt>
                <c:pt idx="507">
                  <c:v>1.3341909132930001</c:v>
                </c:pt>
                <c:pt idx="508">
                  <c:v>1.31874906835593</c:v>
                </c:pt>
                <c:pt idx="509">
                  <c:v>1.3034802006113899</c:v>
                </c:pt>
                <c:pt idx="510">
                  <c:v>1.2883825098085899</c:v>
                </c:pt>
                <c:pt idx="511">
                  <c:v>1.27345421107562</c:v>
                </c:pt>
                <c:pt idx="512">
                  <c:v>1.25869353487489</c:v>
                </c:pt>
                <c:pt idx="513">
                  <c:v>1.2440987269561401</c:v>
                </c:pt>
                <c:pt idx="514">
                  <c:v>1.22966804830688</c:v>
                </c:pt>
                <c:pt idx="515">
                  <c:v>1.2153997751005601</c:v>
                </c:pt>
                <c:pt idx="516">
                  <c:v>1.2012921986423599</c:v>
                </c:pt>
                <c:pt idx="517">
                  <c:v>1.18734362531288</c:v>
                </c:pt>
                <c:pt idx="518">
                  <c:v>1.17355237650968</c:v>
                </c:pt>
                <c:pt idx="519">
                  <c:v>1.15991678858683</c:v>
                </c:pt>
                <c:pt idx="520">
                  <c:v>1.1464352127931601</c:v>
                </c:pt>
                <c:pt idx="521">
                  <c:v>1.1331060152074599</c:v>
                </c:pt>
                <c:pt idx="522">
                  <c:v>1.1199275766699901</c:v>
                </c:pt>
                <c:pt idx="523">
                  <c:v>1.10689829271828</c:v>
                </c:pt>
                <c:pt idx="524">
                  <c:v>1.0940165735173299</c:v>
                </c:pt>
                <c:pt idx="525">
                  <c:v>1.08128084378764</c:v>
                </c:pt>
                <c:pt idx="526">
                  <c:v>1.06868954273309</c:v>
                </c:pt>
                <c:pt idx="527">
                  <c:v>1.0562411239671801</c:v>
                </c:pt>
                <c:pt idx="528">
                  <c:v>1.0439340554379299</c:v>
                </c:pt>
                <c:pt idx="529">
                  <c:v>1.0317668193513501</c:v>
                </c:pt>
                <c:pt idx="530">
                  <c:v>1.0197379120938801</c:v>
                </c:pt>
                <c:pt idx="531">
                  <c:v>1.0078458441535001</c:v>
                </c:pt>
                <c:pt idx="532">
                  <c:v>0.99608914003986004</c:v>
                </c:pt>
                <c:pt idx="533">
                  <c:v>0.98446633820330098</c:v>
                </c:pt>
                <c:pt idx="534">
                  <c:v>0.97297599095290799</c:v>
                </c:pt>
                <c:pt idx="535">
                  <c:v>0.96161666437364202</c:v>
                </c:pt>
                <c:pt idx="536">
                  <c:v>0.95038693824258502</c:v>
                </c:pt>
                <c:pt idx="537">
                  <c:v>0.93928540594435195</c:v>
                </c:pt>
                <c:pt idx="538">
                  <c:v>0.928310674385742</c:v>
                </c:pt>
                <c:pt idx="539">
                  <c:v>0.91746136390964195</c:v>
                </c:pt>
                <c:pt idx="540">
                  <c:v>0.906736108208268</c:v>
                </c:pt>
                <c:pt idx="541">
                  <c:v>0.89613355423576002</c:v>
                </c:pt>
                <c:pt idx="542">
                  <c:v>0.88565236212018905</c:v>
                </c:pt>
                <c:pt idx="543">
                  <c:v>0.87529120507501801</c:v>
                </c:pt>
                <c:pt idx="544">
                  <c:v>0.86504876931005703</c:v>
                </c:pt>
                <c:pt idx="545">
                  <c:v>0.85492375394195397</c:v>
                </c:pt>
                <c:pt idx="546">
                  <c:v>0.84491487090425699</c:v>
                </c:pt>
                <c:pt idx="547">
                  <c:v>0.83502084485709904</c:v>
                </c:pt>
                <c:pt idx="548">
                  <c:v>0.82524041309651996</c:v>
                </c:pt>
                <c:pt idx="549">
                  <c:v>0.81557232546348102</c:v>
                </c:pt>
                <c:pt idx="550">
                  <c:v>0.80601534425260601</c:v>
                </c:pt>
                <c:pt idx="551">
                  <c:v>0.79656824412066796</c:v>
                </c:pt>
                <c:pt idx="552">
                  <c:v>0.78722981199486497</c:v>
                </c:pt>
                <c:pt idx="553">
                  <c:v>0.77799884698092203</c:v>
                </c:pt>
                <c:pt idx="554">
                  <c:v>0.76887416027103195</c:v>
                </c:pt>
                <c:pt idx="555">
                  <c:v>0.75985457505168597</c:v>
                </c:pt>
                <c:pt idx="556">
                  <c:v>0.75093892641140703</c:v>
                </c:pt>
                <c:pt idx="557">
                  <c:v>0.74212606124841995</c:v>
                </c:pt>
                <c:pt idx="558">
                  <c:v>0.73341483817828501</c:v>
                </c:pt>
                <c:pt idx="559">
                  <c:v>0.72480412744151901</c:v>
                </c:pt>
                <c:pt idx="560">
                  <c:v>0.71629281081123497</c:v>
                </c:pt>
                <c:pt idx="561">
                  <c:v>0.70787978150081499</c:v>
                </c:pt>
                <c:pt idx="562">
                  <c:v>0.69956394407164901</c:v>
                </c:pt>
                <c:pt idx="563">
                  <c:v>0.69134421434095406</c:v>
                </c:pt>
                <c:pt idx="564">
                  <c:v>0.68321951928970204</c:v>
                </c:pt>
                <c:pt idx="565">
                  <c:v>0.67518879697068002</c:v>
                </c:pt>
                <c:pt idx="566">
                  <c:v>0.66725099641668695</c:v>
                </c:pt>
                <c:pt idx="567">
                  <c:v>0.65940507754891198</c:v>
                </c:pt>
                <c:pt idx="568">
                  <c:v>0.65165001108548704</c:v>
                </c:pt>
                <c:pt idx="569">
                  <c:v>0.64398477845025104</c:v>
                </c:pt>
                <c:pt idx="570">
                  <c:v>0.63640837168173803</c:v>
                </c:pt>
                <c:pt idx="571">
                  <c:v>0.628919793342399</c:v>
                </c:pt>
                <c:pt idx="572">
                  <c:v>0.621518056428084</c:v>
                </c:pt>
                <c:pt idx="573">
                  <c:v>0.61420218427779605</c:v>
                </c:pt>
                <c:pt idx="574">
                  <c:v>0.60697121048372304</c:v>
                </c:pt>
                <c:pt idx="575">
                  <c:v>0.599824178801589</c:v>
                </c:pt>
                <c:pt idx="576">
                  <c:v>0.59276014306129798</c:v>
                </c:pt>
                <c:pt idx="577">
                  <c:v>0.58577816707792696</c:v>
                </c:pt>
                <c:pt idx="578">
                  <c:v>0.57887732456304397</c:v>
                </c:pt>
                <c:pt idx="579">
                  <c:v>0.57205669903639</c:v>
                </c:pt>
                <c:pt idx="580">
                  <c:v>0.56531538373792301</c:v>
                </c:pt>
                <c:pt idx="581">
                  <c:v>0.55865248154023905</c:v>
                </c:pt>
                <c:pt idx="582">
                  <c:v>0.55206710486138</c:v>
                </c:pt>
                <c:pt idx="583">
                  <c:v>0.54555837557803999</c:v>
                </c:pt>
                <c:pt idx="584">
                  <c:v>0.53912542493918003</c:v>
                </c:pt>
                <c:pt idx="585">
                  <c:v>0.53276739348006397</c:v>
                </c:pt>
                <c:pt idx="586">
                  <c:v>0.52648343093671002</c:v>
                </c:pt>
                <c:pt idx="587">
                  <c:v>0.52027269616078897</c:v>
                </c:pt>
                <c:pt idx="588">
                  <c:v>0.51413435703496002</c:v>
                </c:pt>
                <c:pt idx="589">
                  <c:v>0.50806759038865801</c:v>
                </c:pt>
                <c:pt idx="590">
                  <c:v>0.50207158191433998</c:v>
                </c:pt>
                <c:pt idx="591">
                  <c:v>0.49614552608419599</c:v>
                </c:pt>
                <c:pt idx="592">
                  <c:v>0.49028862606733198</c:v>
                </c:pt>
                <c:pt idx="593">
                  <c:v>0.48450009364743102</c:v>
                </c:pt>
                <c:pt idx="594">
                  <c:v>0.47877914914091602</c:v>
                </c:pt>
                <c:pt idx="595">
                  <c:v>0.473125021315568</c:v>
                </c:pt>
                <c:pt idx="596">
                  <c:v>0.467536947309662</c:v>
                </c:pt>
                <c:pt idx="597">
                  <c:v>0.46201417255160299</c:v>
                </c:pt>
                <c:pt idx="598">
                  <c:v>0.45655595068006299</c:v>
                </c:pt>
                <c:pt idx="599">
                  <c:v>0.451161543464629</c:v>
                </c:pt>
                <c:pt idx="600">
                  <c:v>0.44583022072696399</c:v>
                </c:pt>
                <c:pt idx="601">
                  <c:v>0.44056126026248899</c:v>
                </c:pt>
                <c:pt idx="602">
                  <c:v>0.43535394776257502</c:v>
                </c:pt>
                <c:pt idx="603">
                  <c:v>0.430207576737277</c:v>
                </c:pt>
                <c:pt idx="604">
                  <c:v>0.42512144843857802</c:v>
                </c:pt>
                <c:pt idx="605">
                  <c:v>0.42009487178417498</c:v>
                </c:pt>
                <c:pt idx="606">
                  <c:v>0.415127163281792</c:v>
                </c:pt>
                <c:pt idx="607">
                  <c:v>0.41021764695403001</c:v>
                </c:pt>
                <c:pt idx="608">
                  <c:v>0.40536565426375498</c:v>
                </c:pt>
                <c:pt idx="609">
                  <c:v>0.40057052404002302</c:v>
                </c:pt>
                <c:pt idx="610">
                  <c:v>0.39583160240454701</c:v>
                </c:pt>
                <c:pt idx="611">
                  <c:v>0.39114824269870602</c:v>
                </c:pt>
                <c:pt idx="612">
                  <c:v>0.38651980541109898</c:v>
                </c:pt>
                <c:pt idx="613">
                  <c:v>0.38194565810564002</c:v>
                </c:pt>
                <c:pt idx="614">
                  <c:v>0.37742517535020298</c:v>
                </c:pt>
                <c:pt idx="615">
                  <c:v>0.37295773864581</c:v>
                </c:pt>
                <c:pt idx="616">
                  <c:v>0.36854273635636497</c:v>
                </c:pt>
                <c:pt idx="617">
                  <c:v>0.364179563638939</c:v>
                </c:pt>
                <c:pt idx="618">
                  <c:v>0.35986762237460301</c:v>
                </c:pt>
                <c:pt idx="619">
                  <c:v>0.35560632109979701</c:v>
                </c:pt>
                <c:pt idx="620">
                  <c:v>0.351395074938265</c:v>
                </c:pt>
                <c:pt idx="621">
                  <c:v>0.347233305533518</c:v>
                </c:pt>
                <c:pt idx="622">
                  <c:v>0.34312044098186101</c:v>
                </c:pt>
                <c:pt idx="623">
                  <c:v>0.33905591576595201</c:v>
                </c:pt>
                <c:pt idx="624">
                  <c:v>0.33503917068891398</c:v>
                </c:pt>
                <c:pt idx="625">
                  <c:v>0.33106965280899098</c:v>
                </c:pt>
                <c:pt idx="626">
                  <c:v>0.32714681537474699</c:v>
                </c:pt>
                <c:pt idx="627">
                  <c:v>0.323270117760808</c:v>
                </c:pt>
                <c:pt idx="628">
                  <c:v>0.31943902540414298</c:v>
                </c:pt>
                <c:pt idx="629">
                  <c:v>0.315653009740893</c:v>
                </c:pt>
                <c:pt idx="630">
                  <c:v>0.31191154814372901</c:v>
                </c:pt>
                <c:pt idx="631">
                  <c:v>0.30821412385975899</c:v>
                </c:pt>
                <c:pt idx="632">
                  <c:v>0.30456022594895799</c:v>
                </c:pt>
                <c:pt idx="633">
                  <c:v>0.30094934922314598</c:v>
                </c:pt>
                <c:pt idx="634">
                  <c:v>0.29738099418548902</c:v>
                </c:pt>
                <c:pt idx="635">
                  <c:v>0.29385466697053497</c:v>
                </c:pt>
                <c:pt idx="636">
                  <c:v>0.29036987928477997</c:v>
                </c:pt>
                <c:pt idx="637">
                  <c:v>0.28692614834775698</c:v>
                </c:pt>
                <c:pt idx="638">
                  <c:v>0.283522996833657</c:v>
                </c:pt>
                <c:pt idx="639">
                  <c:v>0.28015995281346401</c:v>
                </c:pt>
                <c:pt idx="640">
                  <c:v>0.27683654969761801</c:v>
                </c:pt>
                <c:pt idx="641">
                  <c:v>0.27355232617919401</c:v>
                </c:pt>
                <c:pt idx="642">
                  <c:v>0.27030682617759599</c:v>
                </c:pt>
                <c:pt idx="643">
                  <c:v>0.26709959878277001</c:v>
                </c:pt>
                <c:pt idx="644">
                  <c:v>0.26393019819991598</c:v>
                </c:pt>
                <c:pt idx="645">
                  <c:v>0.26079818369472701</c:v>
                </c:pt>
                <c:pt idx="646">
                  <c:v>0.25770311953911601</c:v>
                </c:pt>
                <c:pt idx="647">
                  <c:v>0.25464457495746201</c:v>
                </c:pt>
                <c:pt idx="648">
                  <c:v>0.251622124073345</c:v>
                </c:pt>
                <c:pt idx="649">
                  <c:v>0.24863534585678701</c:v>
                </c:pt>
                <c:pt idx="650">
                  <c:v>0.24568382407198699</c:v>
                </c:pt>
                <c:pt idx="651">
                  <c:v>0.24276714722554399</c:v>
                </c:pt>
                <c:pt idx="652">
                  <c:v>0.23988490851517899</c:v>
                </c:pt>
                <c:pt idx="653">
                  <c:v>0.23703670577893499</c:v>
                </c:pt>
                <c:pt idx="654">
                  <c:v>0.234222141444868</c:v>
                </c:pt>
                <c:pt idx="655">
                  <c:v>0.231440822481214</c:v>
                </c:pt>
                <c:pt idx="656">
                  <c:v>0.22869236034703899</c:v>
                </c:pt>
                <c:pt idx="657">
                  <c:v>0.22597637094336101</c:v>
                </c:pt>
                <c:pt idx="658">
                  <c:v>0.22329247456474799</c:v>
                </c:pt>
                <c:pt idx="659">
                  <c:v>0.22064029585137801</c:v>
                </c:pt>
                <c:pt idx="660">
                  <c:v>0.21801946374157599</c:v>
                </c:pt>
                <c:pt idx="661">
                  <c:v>0.21542961142480499</c:v>
                </c:pt>
                <c:pt idx="662">
                  <c:v>0.21287037629511901</c:v>
                </c:pt>
                <c:pt idx="663">
                  <c:v>0.210341399905078</c:v>
                </c:pt>
                <c:pt idx="664">
                  <c:v>0.20784232792010901</c:v>
                </c:pt>
                <c:pt idx="665">
                  <c:v>0.205372810073326</c:v>
                </c:pt>
                <c:pt idx="666">
                  <c:v>0.20293250012078901</c:v>
                </c:pt>
                <c:pt idx="667">
                  <c:v>0.20052105579721199</c:v>
                </c:pt>
                <c:pt idx="668">
                  <c:v>0.198138138772116</c:v>
                </c:pt>
                <c:pt idx="669">
                  <c:v>0.195783414606407</c:v>
                </c:pt>
                <c:pt idx="670">
                  <c:v>0.19345655270940301</c:v>
                </c:pt>
                <c:pt idx="671">
                  <c:v>0.19115722629628301</c:v>
                </c:pt>
                <c:pt idx="672">
                  <c:v>0.18888511234597</c:v>
                </c:pt>
                <c:pt idx="673">
                  <c:v>0.186639891559434</c:v>
                </c:pt>
                <c:pt idx="674">
                  <c:v>0.184421248318417</c:v>
                </c:pt>
                <c:pt idx="675">
                  <c:v>0.18222887064458401</c:v>
                </c:pt>
                <c:pt idx="676">
                  <c:v>0.18006245015907699</c:v>
                </c:pt>
                <c:pt idx="677">
                  <c:v>0.17792168204249001</c:v>
                </c:pt>
                <c:pt idx="678">
                  <c:v>0.17580626499525201</c:v>
                </c:pt>
                <c:pt idx="679">
                  <c:v>0.17371590119840699</c:v>
                </c:pt>
                <c:pt idx="680">
                  <c:v>0.17165029627481199</c:v>
                </c:pt>
                <c:pt idx="681">
                  <c:v>0.16960915925071199</c:v>
                </c:pt>
                <c:pt idx="682">
                  <c:v>0.16759220251773499</c:v>
                </c:pt>
                <c:pt idx="683">
                  <c:v>0.165599141795258</c:v>
                </c:pt>
                <c:pt idx="684">
                  <c:v>0.16362969609317701</c:v>
                </c:pt>
                <c:pt idx="685">
                  <c:v>0.161683587675053</c:v>
                </c:pt>
                <c:pt idx="686">
                  <c:v>0.15976054202164899</c:v>
                </c:pt>
                <c:pt idx="687">
                  <c:v>0.15786028779483899</c:v>
                </c:pt>
                <c:pt idx="688">
                  <c:v>0.15598255680189901</c:v>
                </c:pt>
                <c:pt idx="689">
                  <c:v>0.154127083960167</c:v>
                </c:pt>
                <c:pt idx="690">
                  <c:v>0.152293607262074</c:v>
                </c:pt>
                <c:pt idx="691">
                  <c:v>0.15048186774054501</c:v>
                </c:pt>
                <c:pt idx="692">
                  <c:v>0.14869160943475601</c:v>
                </c:pt>
                <c:pt idx="693">
                  <c:v>0.14692257935625899</c:v>
                </c:pt>
                <c:pt idx="694">
                  <c:v>0.14517452745546</c:v>
                </c:pt>
                <c:pt idx="695">
                  <c:v>0.143447206588451</c:v>
                </c:pt>
                <c:pt idx="696">
                  <c:v>0.14174037248419399</c:v>
                </c:pt>
                <c:pt idx="697">
                  <c:v>0.14005378371205199</c:v>
                </c:pt>
                <c:pt idx="698">
                  <c:v>0.138387201649667</c:v>
                </c:pt>
                <c:pt idx="699">
                  <c:v>0.13674039045117101</c:v>
                </c:pt>
                <c:pt idx="700">
                  <c:v>0.13511311701575099</c:v>
                </c:pt>
                <c:pt idx="701">
                  <c:v>0.13350515095653201</c:v>
                </c:pt>
                <c:pt idx="702">
                  <c:v>0.13191626456980199</c:v>
                </c:pt>
                <c:pt idx="703">
                  <c:v>0.130346232804568</c:v>
                </c:pt>
                <c:pt idx="704">
                  <c:v>0.12879483323243099</c:v>
                </c:pt>
                <c:pt idx="705">
                  <c:v>0.12726184601778701</c:v>
                </c:pt>
                <c:pt idx="706">
                  <c:v>0.125747053888353</c:v>
                </c:pt>
                <c:pt idx="707">
                  <c:v>0.124250242106</c:v>
                </c:pt>
                <c:pt idx="708">
                  <c:v>0.122771198437913</c:v>
                </c:pt>
                <c:pt idx="709">
                  <c:v>0.12130971312805</c:v>
                </c:pt>
                <c:pt idx="710">
                  <c:v>0.119865578868916</c:v>
                </c:pt>
                <c:pt idx="711">
                  <c:v>0.11843859077364401</c:v>
                </c:pt>
                <c:pt idx="712">
                  <c:v>0.117028546348371</c:v>
                </c:pt>
                <c:pt idx="713">
                  <c:v>0.115635245464922</c:v>
                </c:pt>
                <c:pt idx="714">
                  <c:v>0.11425849033378301</c:v>
                </c:pt>
                <c:pt idx="715">
                  <c:v>0.11289808547737799</c:v>
                </c:pt>
                <c:pt idx="716">
                  <c:v>0.111553837703624</c:v>
                </c:pt>
                <c:pt idx="717">
                  <c:v>0.110225556079783</c:v>
                </c:pt>
                <c:pt idx="718">
                  <c:v>0.108913051906603</c:v>
                </c:pt>
                <c:pt idx="719">
                  <c:v>0.107616138692725</c:v>
                </c:pt>
                <c:pt idx="720">
                  <c:v>0.10633463212939499</c:v>
                </c:pt>
                <c:pt idx="721">
                  <c:v>0.105068350065426</c:v>
                </c:pt>
                <c:pt idx="722">
                  <c:v>0.103817112482455</c:v>
                </c:pt>
                <c:pt idx="723">
                  <c:v>0.102580741470466</c:v>
                </c:pt>
                <c:pt idx="724">
                  <c:v>0.10135906120357201</c:v>
                </c:pt>
                <c:pt idx="725">
                  <c:v>0.10015189791607999</c:v>
                </c:pt>
                <c:pt idx="726">
                  <c:v>9.8959079878809406E-2</c:v>
                </c:pt>
                <c:pt idx="727">
                  <c:v>9.7780437375670298E-2</c:v>
                </c:pt>
                <c:pt idx="728">
                  <c:v>9.6615802680507498E-2</c:v>
                </c:pt>
                <c:pt idx="729">
                  <c:v>9.5465010034194497E-2</c:v>
                </c:pt>
                <c:pt idx="730">
                  <c:v>9.4327895621983904E-2</c:v>
                </c:pt>
                <c:pt idx="731">
                  <c:v>9.3204297551106693E-2</c:v>
                </c:pt>
                <c:pt idx="732">
                  <c:v>9.2094055828620999E-2</c:v>
                </c:pt>
                <c:pt idx="733">
                  <c:v>9.0997012339506606E-2</c:v>
                </c:pt>
                <c:pt idx="734">
                  <c:v>8.9913010825001596E-2</c:v>
                </c:pt>
                <c:pt idx="735">
                  <c:v>8.8841896861181199E-2</c:v>
                </c:pt>
                <c:pt idx="736">
                  <c:v>8.7783517837773897E-2</c:v>
                </c:pt>
                <c:pt idx="737">
                  <c:v>8.6737722937213504E-2</c:v>
                </c:pt>
                <c:pt idx="738">
                  <c:v>8.5704363113926194E-2</c:v>
                </c:pt>
                <c:pt idx="739">
                  <c:v>8.4683291073845701E-2</c:v>
                </c:pt>
                <c:pt idx="740">
                  <c:v>8.3674361254160501E-2</c:v>
                </c:pt>
                <c:pt idx="741">
                  <c:v>8.2677429803284797E-2</c:v>
                </c:pt>
                <c:pt idx="742">
                  <c:v>8.16923545610546E-2</c:v>
                </c:pt>
                <c:pt idx="743">
                  <c:v>8.0718995039146105E-2</c:v>
                </c:pt>
                <c:pt idx="744">
                  <c:v>7.9757212401711505E-2</c:v>
                </c:pt>
                <c:pt idx="745">
                  <c:v>7.8806869446234495E-2</c:v>
                </c:pt>
                <c:pt idx="746">
                  <c:v>7.7867830584597897E-2</c:v>
                </c:pt>
                <c:pt idx="747">
                  <c:v>7.6939961824366104E-2</c:v>
                </c:pt>
                <c:pt idx="748">
                  <c:v>7.6023130750277307E-2</c:v>
                </c:pt>
                <c:pt idx="749">
                  <c:v>7.5117206505942405E-2</c:v>
                </c:pt>
                <c:pt idx="750">
                  <c:v>7.4222059775752705E-2</c:v>
                </c:pt>
                <c:pt idx="751">
                  <c:v>7.3337562766988496E-2</c:v>
                </c:pt>
                <c:pt idx="752">
                  <c:v>7.2463589192131597E-2</c:v>
                </c:pt>
                <c:pt idx="753">
                  <c:v>7.1600014251376604E-2</c:v>
                </c:pt>
                <c:pt idx="754">
                  <c:v>7.0746714615338699E-2</c:v>
                </c:pt>
                <c:pt idx="755">
                  <c:v>6.9903568407958694E-2</c:v>
                </c:pt>
                <c:pt idx="756">
                  <c:v>6.9070455189599797E-2</c:v>
                </c:pt>
                <c:pt idx="757">
                  <c:v>6.8247255940335996E-2</c:v>
                </c:pt>
                <c:pt idx="758">
                  <c:v>6.74338530434304E-2</c:v>
                </c:pt>
                <c:pt idx="759">
                  <c:v>6.6630130268999596E-2</c:v>
                </c:pt>
                <c:pt idx="760">
                  <c:v>6.5835972757864306E-2</c:v>
                </c:pt>
                <c:pt idx="761">
                  <c:v>6.5051267005581906E-2</c:v>
                </c:pt>
                <c:pt idx="762">
                  <c:v>6.4275900846661793E-2</c:v>
                </c:pt>
                <c:pt idx="763">
                  <c:v>6.3509763438959199E-2</c:v>
                </c:pt>
                <c:pt idx="764">
                  <c:v>6.2752745248245798E-2</c:v>
                </c:pt>
                <c:pt idx="765">
                  <c:v>6.20047380329573E-2</c:v>
                </c:pt>
                <c:pt idx="766">
                  <c:v>6.1265634829112903E-2</c:v>
                </c:pt>
                <c:pt idx="767">
                  <c:v>6.0535329935408E-2</c:v>
                </c:pt>
                <c:pt idx="768">
                  <c:v>5.98137188984759E-2</c:v>
                </c:pt>
                <c:pt idx="769">
                  <c:v>5.9100698498317401E-2</c:v>
                </c:pt>
                <c:pt idx="770">
                  <c:v>5.8396166733897498E-2</c:v>
                </c:pt>
                <c:pt idx="771">
                  <c:v>5.7700022808905203E-2</c:v>
                </c:pt>
                <c:pt idx="772">
                  <c:v>5.7012167117677197E-2</c:v>
                </c:pt>
                <c:pt idx="773">
                  <c:v>5.6332501231282001E-2</c:v>
                </c:pt>
                <c:pt idx="774">
                  <c:v>5.5660927883762E-2</c:v>
                </c:pt>
                <c:pt idx="775">
                  <c:v>5.4997350958535397E-2</c:v>
                </c:pt>
                <c:pt idx="776">
                  <c:v>5.4341675474950897E-2</c:v>
                </c:pt>
                <c:pt idx="777">
                  <c:v>5.3693807574998698E-2</c:v>
                </c:pt>
                <c:pt idx="778">
                  <c:v>5.30536545101725E-2</c:v>
                </c:pt>
                <c:pt idx="779">
                  <c:v>5.2421124628482398E-2</c:v>
                </c:pt>
                <c:pt idx="780">
                  <c:v>5.1796127361616699E-2</c:v>
                </c:pt>
                <c:pt idx="781">
                  <c:v>5.1178573212251298E-2</c:v>
                </c:pt>
                <c:pt idx="782">
                  <c:v>5.0568373741504302E-2</c:v>
                </c:pt>
                <c:pt idx="783">
                  <c:v>4.9965441556535199E-2</c:v>
                </c:pt>
                <c:pt idx="784">
                  <c:v>4.9369690298286299E-2</c:v>
                </c:pt>
                <c:pt idx="785">
                  <c:v>4.8781034629365103E-2</c:v>
                </c:pt>
                <c:pt idx="786">
                  <c:v>4.8199390222066103E-2</c:v>
                </c:pt>
                <c:pt idx="787">
                  <c:v>4.7624673746530399E-2</c:v>
                </c:pt>
                <c:pt idx="788">
                  <c:v>4.7056802859041902E-2</c:v>
                </c:pt>
                <c:pt idx="789">
                  <c:v>4.64956961904575E-2</c:v>
                </c:pt>
                <c:pt idx="790">
                  <c:v>4.5941273334772201E-2</c:v>
                </c:pt>
                <c:pt idx="791">
                  <c:v>4.53934548378137E-2</c:v>
                </c:pt>
                <c:pt idx="792">
                  <c:v>4.4852162186069897E-2</c:v>
                </c:pt>
                <c:pt idx="793">
                  <c:v>4.43173177956434E-2</c:v>
                </c:pt>
                <c:pt idx="794">
                  <c:v>4.3788845001334502E-2</c:v>
                </c:pt>
                <c:pt idx="795">
                  <c:v>4.32666680458502E-2</c:v>
                </c:pt>
                <c:pt idx="796">
                  <c:v>4.2750712069136998E-2</c:v>
                </c:pt>
                <c:pt idx="797">
                  <c:v>4.2240903097838303E-2</c:v>
                </c:pt>
                <c:pt idx="798">
                  <c:v>4.1737168034872901E-2</c:v>
                </c:pt>
                <c:pt idx="799">
                  <c:v>4.1239434649133801E-2</c:v>
                </c:pt>
                <c:pt idx="800">
                  <c:v>4.0747631565307502E-2</c:v>
                </c:pt>
                <c:pt idx="801">
                  <c:v>4.0261688253808901E-2</c:v>
                </c:pt>
                <c:pt idx="802">
                  <c:v>3.9781535020835403E-2</c:v>
                </c:pt>
                <c:pt idx="803">
                  <c:v>3.9307102998534203E-2</c:v>
                </c:pt>
                <c:pt idx="804">
                  <c:v>3.8838324135284201E-2</c:v>
                </c:pt>
                <c:pt idx="805">
                  <c:v>3.8375131186091198E-2</c:v>
                </c:pt>
                <c:pt idx="806">
                  <c:v>3.7917457703093398E-2</c:v>
                </c:pt>
                <c:pt idx="807">
                  <c:v>3.74652380261776E-2</c:v>
                </c:pt>
                <c:pt idx="808">
                  <c:v>3.7018407273704798E-2</c:v>
                </c:pt>
                <c:pt idx="809">
                  <c:v>3.6576901333342099E-2</c:v>
                </c:pt>
                <c:pt idx="810">
                  <c:v>3.6140656853002801E-2</c:v>
                </c:pt>
                <c:pt idx="811">
                  <c:v>3.57096112318901E-2</c:v>
                </c:pt>
                <c:pt idx="812">
                  <c:v>3.5283702611646102E-2</c:v>
                </c:pt>
                <c:pt idx="813">
                  <c:v>3.4862869867603397E-2</c:v>
                </c:pt>
                <c:pt idx="814">
                  <c:v>3.4447052600137702E-2</c:v>
                </c:pt>
                <c:pt idx="815">
                  <c:v>3.4036191126122203E-2</c:v>
                </c:pt>
                <c:pt idx="816">
                  <c:v>3.3630226470480397E-2</c:v>
                </c:pt>
                <c:pt idx="817">
                  <c:v>3.3229100357837799E-2</c:v>
                </c:pt>
                <c:pt idx="818">
                  <c:v>3.28327552042708E-2</c:v>
                </c:pt>
                <c:pt idx="819">
                  <c:v>3.2441134109151303E-2</c:v>
                </c:pt>
                <c:pt idx="820">
                  <c:v>3.2054180847086597E-2</c:v>
                </c:pt>
                <c:pt idx="821">
                  <c:v>3.1671839859953498E-2</c:v>
                </c:pt>
                <c:pt idx="822">
                  <c:v>3.1294056249024697E-2</c:v>
                </c:pt>
                <c:pt idx="823">
                  <c:v>3.0920775767187301E-2</c:v>
                </c:pt>
                <c:pt idx="824">
                  <c:v>3.0551944811252101E-2</c:v>
                </c:pt>
                <c:pt idx="825">
                  <c:v>3.0187510414352799E-2</c:v>
                </c:pt>
                <c:pt idx="826">
                  <c:v>2.9827420238433398E-2</c:v>
                </c:pt>
                <c:pt idx="827">
                  <c:v>2.9471622566823501E-2</c:v>
                </c:pt>
                <c:pt idx="828">
                  <c:v>2.9120066296901101E-2</c:v>
                </c:pt>
                <c:pt idx="829">
                  <c:v>2.8772700932839401E-2</c:v>
                </c:pt>
                <c:pt idx="830">
                  <c:v>2.8429476578440201E-2</c:v>
                </c:pt>
                <c:pt idx="831">
                  <c:v>2.8090343930049898E-2</c:v>
                </c:pt>
                <c:pt idx="832">
                  <c:v>2.77552542695584E-2</c:v>
                </c:pt>
                <c:pt idx="833">
                  <c:v>2.7424159457480401E-2</c:v>
                </c:pt>
                <c:pt idx="834">
                  <c:v>2.70970119261171E-2</c:v>
                </c:pt>
                <c:pt idx="835">
                  <c:v>2.6773764672798399E-2</c:v>
                </c:pt>
                <c:pt idx="836">
                  <c:v>2.6454371253203501E-2</c:v>
                </c:pt>
                <c:pt idx="837">
                  <c:v>2.6138785774760101E-2</c:v>
                </c:pt>
                <c:pt idx="838">
                  <c:v>2.58269628901211E-2</c:v>
                </c:pt>
                <c:pt idx="839">
                  <c:v>2.5518857790717199E-2</c:v>
                </c:pt>
                <c:pt idx="840">
                  <c:v>2.5214426200385401E-2</c:v>
                </c:pt>
                <c:pt idx="841">
                  <c:v>2.4913624369071598E-2</c:v>
                </c:pt>
                <c:pt idx="842">
                  <c:v>2.4616409066607899E-2</c:v>
                </c:pt>
                <c:pt idx="843">
                  <c:v>2.4322737576562101E-2</c:v>
                </c:pt>
                <c:pt idx="844">
                  <c:v>2.4032567690159101E-2</c:v>
                </c:pt>
                <c:pt idx="845">
                  <c:v>2.3745857700274799E-2</c:v>
                </c:pt>
                <c:pt idx="846">
                  <c:v>2.3462566395498999E-2</c:v>
                </c:pt>
                <c:pt idx="847">
                  <c:v>2.3182653054268601E-2</c:v>
                </c:pt>
                <c:pt idx="848">
                  <c:v>2.2906077439070201E-2</c:v>
                </c:pt>
                <c:pt idx="849">
                  <c:v>2.2632799790709399E-2</c:v>
                </c:pt>
                <c:pt idx="850">
                  <c:v>2.2362780822648601E-2</c:v>
                </c:pt>
                <c:pt idx="851">
                  <c:v>2.20959817154107E-2</c:v>
                </c:pt>
                <c:pt idx="852">
                  <c:v>2.1832364111048701E-2</c:v>
                </c:pt>
                <c:pt idx="853">
                  <c:v>2.15718901076799E-2</c:v>
                </c:pt>
                <c:pt idx="854">
                  <c:v>2.1314522254084901E-2</c:v>
                </c:pt>
                <c:pt idx="855">
                  <c:v>2.1060223544369702E-2</c:v>
                </c:pt>
                <c:pt idx="856">
                  <c:v>2.0808957412690399E-2</c:v>
                </c:pt>
                <c:pt idx="857">
                  <c:v>2.0560687728040299E-2</c:v>
                </c:pt>
                <c:pt idx="858">
                  <c:v>2.0315378789098001E-2</c:v>
                </c:pt>
                <c:pt idx="859">
                  <c:v>2.00729953191362E-2</c:v>
                </c:pt>
                <c:pt idx="860">
                  <c:v>1.9833502460990301E-2</c:v>
                </c:pt>
                <c:pt idx="861">
                  <c:v>1.9596865772086101E-2</c:v>
                </c:pt>
                <c:pt idx="862">
                  <c:v>1.93630512195265E-2</c:v>
                </c:pt>
                <c:pt idx="863">
                  <c:v>1.91320251752354E-2</c:v>
                </c:pt>
                <c:pt idx="864">
                  <c:v>1.89037544111588E-2</c:v>
                </c:pt>
                <c:pt idx="865">
                  <c:v>1.8678206094523E-2</c:v>
                </c:pt>
                <c:pt idx="866">
                  <c:v>1.8455347783147901E-2</c:v>
                </c:pt>
                <c:pt idx="867">
                  <c:v>1.8235147420816E-2</c:v>
                </c:pt>
                <c:pt idx="868">
                  <c:v>1.8017573332695599E-2</c:v>
                </c:pt>
                <c:pt idx="869">
                  <c:v>1.7802594220818199E-2</c:v>
                </c:pt>
                <c:pt idx="870">
                  <c:v>1.75901791596089E-2</c:v>
                </c:pt>
                <c:pt idx="871">
                  <c:v>1.7380297591469598E-2</c:v>
                </c:pt>
                <c:pt idx="872">
                  <c:v>1.7172919322414399E-2</c:v>
                </c:pt>
                <c:pt idx="873">
                  <c:v>1.6968014517756098E-2</c:v>
                </c:pt>
                <c:pt idx="874">
                  <c:v>1.6765553697843799E-2</c:v>
                </c:pt>
                <c:pt idx="875">
                  <c:v>1.6565507733851102E-2</c:v>
                </c:pt>
                <c:pt idx="876">
                  <c:v>1.6367847843612799E-2</c:v>
                </c:pt>
                <c:pt idx="877">
                  <c:v>1.61725455875119E-2</c:v>
                </c:pt>
                <c:pt idx="878">
                  <c:v>1.5979572864415099E-2</c:v>
                </c:pt>
                <c:pt idx="879">
                  <c:v>1.57889019076548E-2</c:v>
                </c:pt>
                <c:pt idx="880">
                  <c:v>1.56005052810605E-2</c:v>
                </c:pt>
                <c:pt idx="881">
                  <c:v>1.5414355875035601E-2</c:v>
                </c:pt>
                <c:pt idx="882">
                  <c:v>1.52304269026811E-2</c:v>
                </c:pt>
                <c:pt idx="883">
                  <c:v>1.5048691895965E-2</c:v>
                </c:pt>
                <c:pt idx="884">
                  <c:v>1.4869124701936401E-2</c:v>
                </c:pt>
                <c:pt idx="885">
                  <c:v>1.46916994789855E-2</c:v>
                </c:pt>
                <c:pt idx="886">
                  <c:v>1.45163906931464E-2</c:v>
                </c:pt>
                <c:pt idx="887">
                  <c:v>1.43431731144446E-2</c:v>
                </c:pt>
                <c:pt idx="888">
                  <c:v>1.41720218132872E-2</c:v>
                </c:pt>
                <c:pt idx="889">
                  <c:v>1.40029121568947E-2</c:v>
                </c:pt>
                <c:pt idx="890">
                  <c:v>1.3835819805777499E-2</c:v>
                </c:pt>
                <c:pt idx="891">
                  <c:v>1.36707207102517E-2</c:v>
                </c:pt>
                <c:pt idx="892">
                  <c:v>1.3507591106997299E-2</c:v>
                </c:pt>
                <c:pt idx="893">
                  <c:v>1.33464075156566E-2</c:v>
                </c:pt>
                <c:pt idx="894">
                  <c:v>1.31871467354729E-2</c:v>
                </c:pt>
                <c:pt idx="895">
                  <c:v>1.3029785841968899E-2</c:v>
                </c:pt>
                <c:pt idx="896">
                  <c:v>1.28743021836644E-2</c:v>
                </c:pt>
                <c:pt idx="897">
                  <c:v>1.2720673378832901E-2</c:v>
                </c:pt>
                <c:pt idx="898">
                  <c:v>1.2568877312296599E-2</c:v>
                </c:pt>
                <c:pt idx="899">
                  <c:v>1.24188921322588E-2</c:v>
                </c:pt>
                <c:pt idx="900">
                  <c:v>1.2270696247174801E-2</c:v>
                </c:pt>
                <c:pt idx="901">
                  <c:v>1.2124268322658401E-2</c:v>
                </c:pt>
                <c:pt idx="902">
                  <c:v>1.19795872784265E-2</c:v>
                </c:pt>
                <c:pt idx="903">
                  <c:v>1.18366322852787E-2</c:v>
                </c:pt>
                <c:pt idx="904">
                  <c:v>1.16953827621129E-2</c:v>
                </c:pt>
                <c:pt idx="905">
                  <c:v>1.1555818372977301E-2</c:v>
                </c:pt>
                <c:pt idx="906">
                  <c:v>1.14179190241551E-2</c:v>
                </c:pt>
                <c:pt idx="907">
                  <c:v>1.1281664861285901E-2</c:v>
                </c:pt>
                <c:pt idx="908">
                  <c:v>1.11470362665203E-2</c:v>
                </c:pt>
                <c:pt idx="909">
                  <c:v>1.10140138557074E-2</c:v>
                </c:pt>
                <c:pt idx="910">
                  <c:v>1.0882578475616999E-2</c:v>
                </c:pt>
                <c:pt idx="911">
                  <c:v>1.0752711201194099E-2</c:v>
                </c:pt>
                <c:pt idx="912">
                  <c:v>1.06243933328454E-2</c:v>
                </c:pt>
                <c:pt idx="913">
                  <c:v>1.0497606393758701E-2</c:v>
                </c:pt>
                <c:pt idx="914">
                  <c:v>1.03723321272539E-2</c:v>
                </c:pt>
                <c:pt idx="915">
                  <c:v>1.02485524941648E-2</c:v>
                </c:pt>
                <c:pt idx="916">
                  <c:v>1.01262496702529E-2</c:v>
                </c:pt>
                <c:pt idx="917">
                  <c:v>1.00054060436508E-2</c:v>
                </c:pt>
                <c:pt idx="918">
                  <c:v>9.8860042123368793E-3</c:v>
                </c:pt>
                <c:pt idx="919">
                  <c:v>9.7680269816388804E-3</c:v>
                </c:pt>
                <c:pt idx="920">
                  <c:v>9.6514573617681298E-3</c:v>
                </c:pt>
                <c:pt idx="921">
                  <c:v>9.5362785653821894E-3</c:v>
                </c:pt>
                <c:pt idx="922">
                  <c:v>9.4224740051767203E-3</c:v>
                </c:pt>
                <c:pt idx="923">
                  <c:v>9.3100272915059602E-3</c:v>
                </c:pt>
                <c:pt idx="924">
                  <c:v>9.1989222300311504E-3</c:v>
                </c:pt>
                <c:pt idx="925">
                  <c:v>9.0891428193971904E-3</c:v>
                </c:pt>
                <c:pt idx="926">
                  <c:v>8.9806732489364806E-3</c:v>
                </c:pt>
                <c:pt idx="927">
                  <c:v>8.8734978964002693E-3</c:v>
                </c:pt>
                <c:pt idx="928">
                  <c:v>8.7676013257168197E-3</c:v>
                </c:pt>
                <c:pt idx="929">
                  <c:v>8.6629682847760292E-3</c:v>
                </c:pt>
                <c:pt idx="930">
                  <c:v>8.5595837032406107E-3</c:v>
                </c:pt>
                <c:pt idx="931">
                  <c:v>8.4574326903829496E-3</c:v>
                </c:pt>
                <c:pt idx="932">
                  <c:v>8.3565005329477599E-3</c:v>
                </c:pt>
                <c:pt idx="933">
                  <c:v>8.2567726930401798E-3</c:v>
                </c:pt>
                <c:pt idx="934">
                  <c:v>8.1582348060386996E-3</c:v>
                </c:pt>
                <c:pt idx="935">
                  <c:v>8.0608726785330893E-3</c:v>
                </c:pt>
                <c:pt idx="936">
                  <c:v>7.9646722862866202E-3</c:v>
                </c:pt>
                <c:pt idx="937">
                  <c:v>7.8696197722225407E-3</c:v>
                </c:pt>
                <c:pt idx="938">
                  <c:v>7.7757014444345303E-3</c:v>
                </c:pt>
                <c:pt idx="939">
                  <c:v>7.6829037742205701E-3</c:v>
                </c:pt>
                <c:pt idx="940">
                  <c:v>7.5912133941403604E-3</c:v>
                </c:pt>
                <c:pt idx="941">
                  <c:v>7.5006170960956299E-3</c:v>
                </c:pt>
                <c:pt idx="942">
                  <c:v>7.4111018294333404E-3</c:v>
                </c:pt>
                <c:pt idx="943">
                  <c:v>7.3226546990714098E-3</c:v>
                </c:pt>
                <c:pt idx="944">
                  <c:v>7.2352629636465802E-3</c:v>
                </c:pt>
                <c:pt idx="945">
                  <c:v>7.1489140336844998E-3</c:v>
                </c:pt>
                <c:pt idx="946">
                  <c:v>7.0635954697911398E-3</c:v>
                </c:pt>
                <c:pt idx="947">
                  <c:v>6.9792949808660798E-3</c:v>
                </c:pt>
                <c:pt idx="948">
                  <c:v>6.8960004223369504E-3</c:v>
                </c:pt>
                <c:pt idx="949">
                  <c:v>6.8136997944146403E-3</c:v>
                </c:pt>
                <c:pt idx="950">
                  <c:v>6.7323812403693997E-3</c:v>
                </c:pt>
                <c:pt idx="951">
                  <c:v>6.6520330448273397E-3</c:v>
                </c:pt>
                <c:pt idx="952">
                  <c:v>6.5726436320872302E-3</c:v>
                </c:pt>
                <c:pt idx="953">
                  <c:v>6.4942015644572602E-3</c:v>
                </c:pt>
                <c:pt idx="954">
                  <c:v>6.4166955406114896E-3</c:v>
                </c:pt>
                <c:pt idx="955">
                  <c:v>6.34011439396601E-3</c:v>
                </c:pt>
                <c:pt idx="956">
                  <c:v>6.2644470910741901E-3</c:v>
                </c:pt>
                <c:pt idx="957">
                  <c:v>6.1896827300411102E-3</c:v>
                </c:pt>
                <c:pt idx="958">
                  <c:v>6.1158105389568403E-3</c:v>
                </c:pt>
                <c:pt idx="959">
                  <c:v>6.0428198743482601E-3</c:v>
                </c:pt>
                <c:pt idx="960">
                  <c:v>5.9707002196493801E-3</c:v>
                </c:pt>
                <c:pt idx="961">
                  <c:v>5.8994411836897197E-3</c:v>
                </c:pt>
                <c:pt idx="962">
                  <c:v>5.8290324992007802E-3</c:v>
                </c:pt>
                <c:pt idx="963">
                  <c:v>5.7594640213401698E-3</c:v>
                </c:pt>
                <c:pt idx="964">
                  <c:v>5.6907257262333198E-3</c:v>
                </c:pt>
                <c:pt idx="965">
                  <c:v>5.6228077095325504E-3</c:v>
                </c:pt>
                <c:pt idx="966">
                  <c:v>5.5557001849931799E-3</c:v>
                </c:pt>
                <c:pt idx="967">
                  <c:v>5.4893934830666903E-3</c:v>
                </c:pt>
                <c:pt idx="968">
                  <c:v>5.4238780495105198E-3</c:v>
                </c:pt>
                <c:pt idx="969">
                  <c:v>5.3591444440143901E-3</c:v>
                </c:pt>
                <c:pt idx="970">
                  <c:v>5.2951833388430796E-3</c:v>
                </c:pt>
                <c:pt idx="971">
                  <c:v>5.2319855174951203E-3</c:v>
                </c:pt>
                <c:pt idx="972">
                  <c:v>5.1695418733776503E-3</c:v>
                </c:pt>
                <c:pt idx="973">
                  <c:v>5.1078434084969801E-3</c:v>
                </c:pt>
                <c:pt idx="974">
                  <c:v>5.0468812321645797E-3</c:v>
                </c:pt>
                <c:pt idx="975">
                  <c:v>4.9866465597186898E-3</c:v>
                </c:pt>
                <c:pt idx="976">
                  <c:v>4.9271307112609504E-3</c:v>
                </c:pt>
                <c:pt idx="977">
                  <c:v>4.8683251104081303E-3</c:v>
                </c:pt>
                <c:pt idx="978">
                  <c:v>4.8102212830587196E-3</c:v>
                </c:pt>
                <c:pt idx="979">
                  <c:v>4.7528108561741503E-3</c:v>
                </c:pt>
                <c:pt idx="980">
                  <c:v>4.6960855565745599E-3</c:v>
                </c:pt>
                <c:pt idx="981">
                  <c:v>4.6400372097488299E-3</c:v>
                </c:pt>
                <c:pt idx="982">
                  <c:v>4.5846577386788002E-3</c:v>
                </c:pt>
                <c:pt idx="983">
                  <c:v>4.5299391626775097E-3</c:v>
                </c:pt>
                <c:pt idx="984">
                  <c:v>4.4758735962412196E-3</c:v>
                </c:pt>
                <c:pt idx="985">
                  <c:v>4.4224532479150702E-3</c:v>
                </c:pt>
                <c:pt idx="986">
                  <c:v>4.3696704191722897E-3</c:v>
                </c:pt>
                <c:pt idx="987">
                  <c:v>4.3175175033067104E-3</c:v>
                </c:pt>
                <c:pt idx="988">
                  <c:v>4.2659869843384903E-3</c:v>
                </c:pt>
                <c:pt idx="989">
                  <c:v>4.2150714359327698E-3</c:v>
                </c:pt>
                <c:pt idx="990">
                  <c:v>4.1647635203313398E-3</c:v>
                </c:pt>
                <c:pt idx="991">
                  <c:v>4.1150559872968799E-3</c:v>
                </c:pt>
                <c:pt idx="992">
                  <c:v>4.0659416730698499E-3</c:v>
                </c:pt>
                <c:pt idx="993">
                  <c:v>4.01741349933777E-3</c:v>
                </c:pt>
                <c:pt idx="994">
                  <c:v>3.9694644722167499E-3</c:v>
                </c:pt>
                <c:pt idx="995">
                  <c:v>3.9220876812452003E-3</c:v>
                </c:pt>
                <c:pt idx="996">
                  <c:v>3.8752762983894299E-3</c:v>
                </c:pt>
                <c:pt idx="997">
                  <c:v>3.8290235770611501E-3</c:v>
                </c:pt>
                <c:pt idx="998">
                  <c:v>3.7833228511466601E-3</c:v>
                </c:pt>
                <c:pt idx="999">
                  <c:v>3.7381675340475498E-3</c:v>
                </c:pt>
                <c:pt idx="1000">
                  <c:v>3.69355111773291E-3</c:v>
                </c:pt>
              </c:numCache>
            </c:numRef>
          </c:val>
          <c:smooth val="0"/>
          <c:extLst>
            <c:ext xmlns:c16="http://schemas.microsoft.com/office/drawing/2014/chart" uri="{C3380CC4-5D6E-409C-BE32-E72D297353CC}">
              <c16:uniqueId val="{00000003-1D9F-4229-B81D-3D7D8CC8BE43}"/>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DAC8-4B0B-BB48-C3B9940C4D29}"/>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DAC8-4B0B-BB48-C3B9940C4D29}"/>
            </c:ext>
          </c:extLst>
        </c:ser>
        <c:ser>
          <c:idx val="1"/>
          <c:order val="2"/>
          <c:spPr>
            <a:ln w="57150">
              <a:solidFill>
                <a:schemeClr val="accent6">
                  <a:lumMod val="75000"/>
                </a:schemeClr>
              </a:solidFill>
            </a:ln>
          </c:spPr>
          <c:marker>
            <c:symbol val="none"/>
          </c:marker>
          <c:dLbls>
            <c:dLbl>
              <c:idx val="19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C8-4B0B-BB48-C3B9940C4D2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durationplus50!$D$2:$D$1002</c:f>
              <c:numCache>
                <c:formatCode>General</c:formatCode>
                <c:ptCount val="1001"/>
                <c:pt idx="0">
                  <c:v>1</c:v>
                </c:pt>
                <c:pt idx="1">
                  <c:v>1.03347456265323</c:v>
                </c:pt>
                <c:pt idx="2">
                  <c:v>1.0680520150939801</c:v>
                </c:pt>
                <c:pt idx="3">
                  <c:v>1.1037657070270701</c:v>
                </c:pt>
                <c:pt idx="4">
                  <c:v>1.1406546288291599</c:v>
                </c:pt>
                <c:pt idx="5">
                  <c:v>1.1787551866711301</c:v>
                </c:pt>
                <c:pt idx="6">
                  <c:v>1.2181056267122301</c:v>
                </c:pt>
                <c:pt idx="7">
                  <c:v>1.25874544353421</c:v>
                </c:pt>
                <c:pt idx="8">
                  <c:v>1.30071529270041</c:v>
                </c:pt>
                <c:pt idx="9">
                  <c:v>1.34405694064311</c:v>
                </c:pt>
                <c:pt idx="10">
                  <c:v>1.3888133456971901</c:v>
                </c:pt>
                <c:pt idx="11">
                  <c:v>1.4350286935610901</c:v>
                </c:pt>
                <c:pt idx="12">
                  <c:v>1.4827484129797399</c:v>
                </c:pt>
                <c:pt idx="13">
                  <c:v>1.5320192053224799</c:v>
                </c:pt>
                <c:pt idx="14">
                  <c:v>1.5828890677524301</c:v>
                </c:pt>
                <c:pt idx="15">
                  <c:v>1.63540731842527</c:v>
                </c:pt>
                <c:pt idx="16">
                  <c:v>1.6896246225028699</c:v>
                </c:pt>
                <c:pt idx="17">
                  <c:v>1.7455930167872</c:v>
                </c:pt>
                <c:pt idx="18">
                  <c:v>1.80336593407234</c:v>
                </c:pt>
                <c:pt idx="19">
                  <c:v>1.8629982270199099</c:v>
                </c:pt>
                <c:pt idx="20">
                  <c:v>1.9245461914275901</c:v>
                </c:pt>
                <c:pt idx="21">
                  <c:v>1.9880675887977399</c:v>
                </c:pt>
                <c:pt idx="22">
                  <c:v>2.0536216681006398</c:v>
                </c:pt>
                <c:pt idx="23">
                  <c:v>2.1212691866214799</c:v>
                </c:pt>
                <c:pt idx="24">
                  <c:v>2.1910724297724302</c:v>
                </c:pt>
                <c:pt idx="25">
                  <c:v>2.26309522974366</c:v>
                </c:pt>
                <c:pt idx="26">
                  <c:v>2.33740298285952</c:v>
                </c:pt>
                <c:pt idx="27">
                  <c:v>2.4140626654975499</c:v>
                </c:pt>
                <c:pt idx="28">
                  <c:v>2.4931428484199998</c:v>
                </c:pt>
                <c:pt idx="29">
                  <c:v>2.5747137093586101</c:v>
                </c:pt>
                <c:pt idx="30">
                  <c:v>2.6588470436844802</c:v>
                </c:pt>
                <c:pt idx="31">
                  <c:v>2.7456162729858602</c:v>
                </c:pt>
                <c:pt idx="32">
                  <c:v>2.8350964513672201</c:v>
                </c:pt>
                <c:pt idx="33">
                  <c:v>2.92736426927328</c:v>
                </c:pt>
                <c:pt idx="34">
                  <c:v>3.0224980546323299</c:v>
                </c:pt>
                <c:pt idx="35">
                  <c:v>3.1205777711028002</c:v>
                </c:pt>
                <c:pt idx="36">
                  <c:v>3.2216850131975798</c:v>
                </c:pt>
                <c:pt idx="37">
                  <c:v>3.3259029980502</c:v>
                </c:pt>
                <c:pt idx="38">
                  <c:v>3.4333165535774102</c:v>
                </c:pt>
                <c:pt idx="39">
                  <c:v>3.5440121027821299</c:v>
                </c:pt>
                <c:pt idx="40">
                  <c:v>3.6580776439279701</c:v>
                </c:pt>
                <c:pt idx="41">
                  <c:v>3.7756027263365302</c:v>
                </c:pt>
                <c:pt idx="42">
                  <c:v>3.8966784215379802</c:v>
                </c:pt>
                <c:pt idx="43">
                  <c:v>4.0213972891773198</c:v>
                </c:pt>
                <c:pt idx="44">
                  <c:v>4.1498533379803204</c:v>
                </c:pt>
                <c:pt idx="45">
                  <c:v>4.2821419810600201</c:v>
                </c:pt>
                <c:pt idx="46">
                  <c:v>4.4183599852026898</c:v>
                </c:pt>
                <c:pt idx="47">
                  <c:v>4.5586054139401</c:v>
                </c:pt>
                <c:pt idx="48">
                  <c:v>4.7029775640992098</c:v>
                </c:pt>
                <c:pt idx="49">
                  <c:v>4.8515768954426504</c:v>
                </c:pt>
                <c:pt idx="50">
                  <c:v>5.0045049530498202</c:v>
                </c:pt>
                <c:pt idx="51">
                  <c:v>5.1618642821405496</c:v>
                </c:pt>
                <c:pt idx="52">
                  <c:v>5.3237583349600399</c:v>
                </c:pt>
                <c:pt idx="53">
                  <c:v>5.4902913694034199</c:v>
                </c:pt>
                <c:pt idx="54">
                  <c:v>5.6615683390258402</c:v>
                </c:pt>
                <c:pt idx="55">
                  <c:v>5.8376947741132499</c:v>
                </c:pt>
                <c:pt idx="56">
                  <c:v>6.0187766534810896</c:v>
                </c:pt>
                <c:pt idx="57">
                  <c:v>6.2049202666797898</c:v>
                </c:pt>
                <c:pt idx="58">
                  <c:v>6.3962320662986603</c:v>
                </c:pt>
                <c:pt idx="59">
                  <c:v>6.5928185100734096</c:v>
                </c:pt>
                <c:pt idx="60">
                  <c:v>6.79478589251966</c:v>
                </c:pt>
                <c:pt idx="61">
                  <c:v>7.0022401658354703</c:v>
                </c:pt>
                <c:pt idx="62">
                  <c:v>7.2152867498393096</c:v>
                </c:pt>
                <c:pt idx="63">
                  <c:v>7.43403033073771</c:v>
                </c:pt>
                <c:pt idx="64">
                  <c:v>7.6585746485477904</c:v>
                </c:pt>
                <c:pt idx="65">
                  <c:v>7.8890222730351001</c:v>
                </c:pt>
                <c:pt idx="66">
                  <c:v>8.1254743680668007</c:v>
                </c:pt>
                <c:pt idx="67">
                  <c:v>8.3680304443236206</c:v>
                </c:pt>
                <c:pt idx="68">
                  <c:v>8.6167881003623794</c:v>
                </c:pt>
                <c:pt idx="69">
                  <c:v>8.8718427520739205</c:v>
                </c:pt>
                <c:pt idx="70">
                  <c:v>9.1332873506381294</c:v>
                </c:pt>
                <c:pt idx="71">
                  <c:v>9.4012120891407207</c:v>
                </c:pt>
                <c:pt idx="72">
                  <c:v>9.6757040980828108</c:v>
                </c:pt>
                <c:pt idx="73">
                  <c:v>9.9568471300864907</c:v>
                </c:pt>
                <c:pt idx="74">
                  <c:v>10.244721234175699</c:v>
                </c:pt>
                <c:pt idx="75">
                  <c:v>10.539402420092999</c:v>
                </c:pt>
                <c:pt idx="76">
                  <c:v>10.840962313197499</c:v>
                </c:pt>
                <c:pt idx="77">
                  <c:v>11.1494678005804</c:v>
                </c:pt>
                <c:pt idx="78">
                  <c:v>11.464980669124699</c:v>
                </c:pt>
                <c:pt idx="79">
                  <c:v>11.787557236337401</c:v>
                </c:pt>
                <c:pt idx="80">
                  <c:v>12.117247974875699</c:v>
                </c:pt>
                <c:pt idx="81">
                  <c:v>12.4540971317988</c:v>
                </c:pt>
                <c:pt idx="82">
                  <c:v>12.7981423436732</c:v>
                </c:pt>
                <c:pt idx="83">
                  <c:v>13.149414248772301</c:v>
                </c:pt>
                <c:pt idx="84">
                  <c:v>13.507936097709599</c:v>
                </c:pt>
                <c:pt idx="85">
                  <c:v>13.873723363956801</c:v>
                </c:pt>
                <c:pt idx="86">
                  <c:v>14.246783355798</c:v>
                </c:pt>
                <c:pt idx="87">
                  <c:v>14.627114831373801</c:v>
                </c:pt>
                <c:pt idx="88">
                  <c:v>15.0147076185679</c:v>
                </c:pt>
                <c:pt idx="89">
                  <c:v>15.4095422415824</c:v>
                </c:pt>
                <c:pt idx="90">
                  <c:v>15.8115895561345</c:v>
                </c:pt>
                <c:pt idx="91">
                  <c:v>16.220810395290201</c:v>
                </c:pt>
                <c:pt idx="92">
                  <c:v>16.637155228019399</c:v>
                </c:pt>
                <c:pt idx="93">
                  <c:v>17.060563832624702</c:v>
                </c:pt>
                <c:pt idx="94">
                  <c:v>17.490964987240702</c:v>
                </c:pt>
                <c:pt idx="95">
                  <c:v>17.928276179646598</c:v>
                </c:pt>
                <c:pt idx="96">
                  <c:v>18.372403338655001</c:v>
                </c:pt>
                <c:pt idx="97">
                  <c:v>18.823240589354299</c:v>
                </c:pt>
                <c:pt idx="98">
                  <c:v>19.2806700344718</c:v>
                </c:pt>
                <c:pt idx="99">
                  <c:v>19.7445615641067</c:v>
                </c:pt>
                <c:pt idx="100">
                  <c:v>20.214772696036899</c:v>
                </c:pt>
                <c:pt idx="101">
                  <c:v>20.691148448744201</c:v>
                </c:pt>
                <c:pt idx="102">
                  <c:v>21.1735212492238</c:v>
                </c:pt>
                <c:pt idx="103">
                  <c:v>21.661710877540401</c:v>
                </c:pt>
                <c:pt idx="104">
                  <c:v>22.155524449973999</c:v>
                </c:pt>
                <c:pt idx="105">
                  <c:v>22.654756442455199</c:v>
                </c:pt>
                <c:pt idx="106">
                  <c:v>23.1591887558276</c:v>
                </c:pt>
                <c:pt idx="107">
                  <c:v>23.66859082429</c:v>
                </c:pt>
                <c:pt idx="108">
                  <c:v>24.182719768170699</c:v>
                </c:pt>
                <c:pt idx="109">
                  <c:v>24.7013205919617</c:v>
                </c:pt>
                <c:pt idx="110">
                  <c:v>25.224126428302899</c:v>
                </c:pt>
                <c:pt idx="111">
                  <c:v>25.750858828352101</c:v>
                </c:pt>
                <c:pt idx="112">
                  <c:v>26.281228098702901</c:v>
                </c:pt>
                <c:pt idx="113">
                  <c:v>26.814933684736499</c:v>
                </c:pt>
                <c:pt idx="114">
                  <c:v>27.351664599995601</c:v>
                </c:pt>
                <c:pt idx="115">
                  <c:v>27.891099900873101</c:v>
                </c:pt>
                <c:pt idx="116">
                  <c:v>28.432909205602702</c:v>
                </c:pt>
                <c:pt idx="117">
                  <c:v>28.976753256231</c:v>
                </c:pt>
                <c:pt idx="118">
                  <c:v>29.522284521946698</c:v>
                </c:pt>
                <c:pt idx="119">
                  <c:v>30.069147841842199</c:v>
                </c:pt>
                <c:pt idx="120">
                  <c:v>30.616981104886001</c:v>
                </c:pt>
                <c:pt idx="121">
                  <c:v>31.165415964605199</c:v>
                </c:pt>
                <c:pt idx="122">
                  <c:v>31.714078585703898</c:v>
                </c:pt>
                <c:pt idx="123">
                  <c:v>32.262590419593401</c:v>
                </c:pt>
                <c:pt idx="124">
                  <c:v>32.8105690055746</c:v>
                </c:pt>
                <c:pt idx="125">
                  <c:v>33.357628794205198</c:v>
                </c:pt>
                <c:pt idx="126">
                  <c:v>33.903381989195303</c:v>
                </c:pt>
                <c:pt idx="127">
                  <c:v>34.447439404018603</c:v>
                </c:pt>
                <c:pt idx="128">
                  <c:v>34.989411329297702</c:v>
                </c:pt>
                <c:pt idx="129">
                  <c:v>35.528908406921701</c:v>
                </c:pt>
                <c:pt idx="130">
                  <c:v>36.065542506789598</c:v>
                </c:pt>
                <c:pt idx="131">
                  <c:v>36.598927602040497</c:v>
                </c:pt>
                <c:pt idx="132">
                  <c:v>37.128680638629803</c:v>
                </c:pt>
                <c:pt idx="133">
                  <c:v>37.6544223951474</c:v>
                </c:pt>
                <c:pt idx="134">
                  <c:v>38.175778328838199</c:v>
                </c:pt>
                <c:pt idx="135">
                  <c:v>38.692379403887799</c:v>
                </c:pt>
                <c:pt idx="136">
                  <c:v>39.203862898165397</c:v>
                </c:pt>
                <c:pt idx="137">
                  <c:v>39.709873184776299</c:v>
                </c:pt>
                <c:pt idx="138">
                  <c:v>40.210062484967203</c:v>
                </c:pt>
                <c:pt idx="139">
                  <c:v>40.704091589139097</c:v>
                </c:pt>
                <c:pt idx="140">
                  <c:v>41.191630542962201</c:v>
                </c:pt>
                <c:pt idx="141">
                  <c:v>41.672359295842597</c:v>
                </c:pt>
                <c:pt idx="142">
                  <c:v>42.145968309269698</c:v>
                </c:pt>
                <c:pt idx="143">
                  <c:v>42.612159122857697</c:v>
                </c:pt>
                <c:pt idx="144">
                  <c:v>43.070644876200298</c:v>
                </c:pt>
                <c:pt idx="145">
                  <c:v>43.521150784960597</c:v>
                </c:pt>
                <c:pt idx="146">
                  <c:v>43.963414569952398</c:v>
                </c:pt>
                <c:pt idx="147">
                  <c:v>44.397186838234603</c:v>
                </c:pt>
                <c:pt idx="148">
                  <c:v>44.822231415622397</c:v>
                </c:pt>
                <c:pt idx="149">
                  <c:v>45.238325630268299</c:v>
                </c:pt>
                <c:pt idx="150">
                  <c:v>45.645260547305497</c:v>
                </c:pt>
                <c:pt idx="151">
                  <c:v>46.042841154819598</c:v>
                </c:pt>
                <c:pt idx="152">
                  <c:v>46.430886501697699</c:v>
                </c:pt>
                <c:pt idx="153">
                  <c:v>46.809229788171002</c:v>
                </c:pt>
                <c:pt idx="154">
                  <c:v>47.177718410113002</c:v>
                </c:pt>
                <c:pt idx="155">
                  <c:v>47.5362139583873</c:v>
                </c:pt>
                <c:pt idx="156">
                  <c:v>47.884592174748803</c:v>
                </c:pt>
                <c:pt idx="157">
                  <c:v>48.222742865991599</c:v>
                </c:pt>
                <c:pt idx="158">
                  <c:v>48.550569778209898</c:v>
                </c:pt>
                <c:pt idx="159">
                  <c:v>48.867990433181099</c:v>
                </c:pt>
                <c:pt idx="160">
                  <c:v>49.174935929010402</c:v>
                </c:pt>
                <c:pt idx="161">
                  <c:v>49.4713507072779</c:v>
                </c:pt>
                <c:pt idx="162">
                  <c:v>49.757192289013901</c:v>
                </c:pt>
                <c:pt idx="163">
                  <c:v>50.032430981887401</c:v>
                </c:pt>
                <c:pt idx="164">
                  <c:v>50.297049561038001</c:v>
                </c:pt>
                <c:pt idx="165">
                  <c:v>50.5510429260002</c:v>
                </c:pt>
                <c:pt idx="166">
                  <c:v>50.7944177361749</c:v>
                </c:pt>
                <c:pt idx="167">
                  <c:v>51.027192027289303</c:v>
                </c:pt>
                <c:pt idx="168">
                  <c:v>51.249394811257297</c:v>
                </c:pt>
                <c:pt idx="169">
                  <c:v>51.461065661808099</c:v>
                </c:pt>
                <c:pt idx="170">
                  <c:v>51.662254288193203</c:v>
                </c:pt>
                <c:pt idx="171">
                  <c:v>51.853020099214703</c:v>
                </c:pt>
                <c:pt idx="172">
                  <c:v>52.033431759735997</c:v>
                </c:pt>
                <c:pt idx="173">
                  <c:v>52.203566741750102</c:v>
                </c:pt>
                <c:pt idx="174">
                  <c:v>52.363510871980701</c:v>
                </c:pt>
                <c:pt idx="175">
                  <c:v>52.513357877894101</c:v>
                </c:pt>
                <c:pt idx="176">
                  <c:v>52.653208933886702</c:v>
                </c:pt>
                <c:pt idx="177">
                  <c:v>52.783172209307203</c:v>
                </c:pt>
                <c:pt idx="178">
                  <c:v>52.903362419853401</c:v>
                </c:pt>
                <c:pt idx="179">
                  <c:v>53.013900383773297</c:v>
                </c:pt>
                <c:pt idx="180">
                  <c:v>53.114912584180502</c:v>
                </c:pt>
                <c:pt idx="181">
                  <c:v>53.206530738681302</c:v>
                </c:pt>
                <c:pt idx="182">
                  <c:v>53.2888913773943</c:v>
                </c:pt>
                <c:pt idx="183">
                  <c:v>53.3621354303354</c:v>
                </c:pt>
                <c:pt idx="184">
                  <c:v>53.426407825026601</c:v>
                </c:pt>
                <c:pt idx="185">
                  <c:v>53.481857095085502</c:v>
                </c:pt>
                <c:pt idx="186">
                  <c:v>53.528635000449299</c:v>
                </c:pt>
                <c:pt idx="187">
                  <c:v>53.566896159785799</c:v>
                </c:pt>
                <c:pt idx="188">
                  <c:v>53.5967976955571</c:v>
                </c:pt>
                <c:pt idx="189">
                  <c:v>53.618498892106203</c:v>
                </c:pt>
                <c:pt idx="190">
                  <c:v>53.632160867057898</c:v>
                </c:pt>
                <c:pt idx="191">
                  <c:v>53.637946256245698</c:v>
                </c:pt>
                <c:pt idx="192">
                  <c:v>53.6360189123018</c:v>
                </c:pt>
                <c:pt idx="193">
                  <c:v>53.626543616981799</c:v>
                </c:pt>
                <c:pt idx="194">
                  <c:v>53.609685807231202</c:v>
                </c:pt>
                <c:pt idx="195">
                  <c:v>53.585611314944998</c:v>
                </c:pt>
                <c:pt idx="196">
                  <c:v>53.554486120315701</c:v>
                </c:pt>
                <c:pt idx="197">
                  <c:v>53.516476118624297</c:v>
                </c:pt>
                <c:pt idx="198">
                  <c:v>53.471746900277402</c:v>
                </c:pt>
                <c:pt idx="199">
                  <c:v>53.420463543863598</c:v>
                </c:pt>
                <c:pt idx="200">
                  <c:v>53.362790421963801</c:v>
                </c:pt>
                <c:pt idx="201">
                  <c:v>53.298891019421802</c:v>
                </c:pt>
                <c:pt idx="202">
                  <c:v>53.228927763757099</c:v>
                </c:pt>
                <c:pt idx="203">
                  <c:v>53.153061867379897</c:v>
                </c:pt>
                <c:pt idx="204">
                  <c:v>53.071453181248202</c:v>
                </c:pt>
                <c:pt idx="205">
                  <c:v>52.9842600595954</c:v>
                </c:pt>
                <c:pt idx="206">
                  <c:v>52.891639235343199</c:v>
                </c:pt>
                <c:pt idx="207">
                  <c:v>52.793745705804902</c:v>
                </c:pt>
                <c:pt idx="208">
                  <c:v>52.690732628280202</c:v>
                </c:pt>
                <c:pt idx="209">
                  <c:v>52.582751225137201</c:v>
                </c:pt>
                <c:pt idx="210">
                  <c:v>52.469950697976103</c:v>
                </c:pt>
                <c:pt idx="211">
                  <c:v>52.3524781504697</c:v>
                </c:pt>
                <c:pt idx="212">
                  <c:v>52.230478519476598</c:v>
                </c:pt>
                <c:pt idx="213">
                  <c:v>52.104094514029498</c:v>
                </c:pt>
                <c:pt idx="214">
                  <c:v>51.973466561802397</c:v>
                </c:pt>
                <c:pt idx="215">
                  <c:v>51.8387327626711</c:v>
                </c:pt>
                <c:pt idx="216">
                  <c:v>51.700028848984402</c:v>
                </c:pt>
                <c:pt idx="217">
                  <c:v>51.5574881521759</c:v>
                </c:pt>
                <c:pt idx="218">
                  <c:v>51.411241575352101</c:v>
                </c:pt>
                <c:pt idx="219">
                  <c:v>51.2614175715062</c:v>
                </c:pt>
                <c:pt idx="220">
                  <c:v>51.108142127012698</c:v>
                </c:pt>
                <c:pt idx="221">
                  <c:v>50.951538750072899</c:v>
                </c:pt>
                <c:pt idx="222">
                  <c:v>50.791728463791699</c:v>
                </c:pt>
                <c:pt idx="223">
                  <c:v>50.628829803575101</c:v>
                </c:pt>
                <c:pt idx="224">
                  <c:v>50.462958818553098</c:v>
                </c:pt>
                <c:pt idx="225">
                  <c:v>50.294229076742099</c:v>
                </c:pt>
                <c:pt idx="226">
                  <c:v>50.122751673674102</c:v>
                </c:pt>
                <c:pt idx="227">
                  <c:v>49.948635244229997</c:v>
                </c:pt>
                <c:pt idx="228">
                  <c:v>49.771985977427804</c:v>
                </c:pt>
                <c:pt idx="229">
                  <c:v>49.592907633928597</c:v>
                </c:pt>
                <c:pt idx="230">
                  <c:v>49.4115015660308</c:v>
                </c:pt>
                <c:pt idx="231">
                  <c:v>49.227866739939799</c:v>
                </c:pt>
                <c:pt idx="232">
                  <c:v>49.042099760106801</c:v>
                </c:pt>
                <c:pt idx="233">
                  <c:v>48.854294895442997</c:v>
                </c:pt>
                <c:pt idx="234">
                  <c:v>48.664544107226803</c:v>
                </c:pt>
                <c:pt idx="235">
                  <c:v>48.472937078529</c:v>
                </c:pt>
                <c:pt idx="236">
                  <c:v>48.2795612449939</c:v>
                </c:pt>
                <c:pt idx="237">
                  <c:v>48.084501826821601</c:v>
                </c:pt>
                <c:pt idx="238">
                  <c:v>47.887841861806699</c:v>
                </c:pt>
                <c:pt idx="239">
                  <c:v>47.689662239298102</c:v>
                </c:pt>
                <c:pt idx="240">
                  <c:v>47.4900417349508</c:v>
                </c:pt>
                <c:pt idx="241">
                  <c:v>47.2890570461526</c:v>
                </c:pt>
                <c:pt idx="242">
                  <c:v>47.086782828011799</c:v>
                </c:pt>
                <c:pt idx="243">
                  <c:v>46.883291729804</c:v>
                </c:pt>
                <c:pt idx="244">
                  <c:v>46.678654431778803</c:v>
                </c:pt>
                <c:pt idx="245">
                  <c:v>46.472939682238298</c:v>
                </c:pt>
                <c:pt idx="246">
                  <c:v>46.266214334802598</c:v>
                </c:pt>
                <c:pt idx="247">
                  <c:v>46.058543385784802</c:v>
                </c:pt>
                <c:pt idx="248">
                  <c:v>45.849990011604604</c:v>
                </c:pt>
                <c:pt idx="249">
                  <c:v>45.640615606172901</c:v>
                </c:pt>
                <c:pt idx="250">
                  <c:v>45.430479818188303</c:v>
                </c:pt>
                <c:pt idx="251">
                  <c:v>45.2196405882883</c:v>
                </c:pt>
                <c:pt idx="252">
                  <c:v>45.008154186004496</c:v>
                </c:pt>
                <c:pt idx="253">
                  <c:v>44.796075246475098</c:v>
                </c:pt>
                <c:pt idx="254">
                  <c:v>44.583456806871702</c:v>
                </c:pt>
                <c:pt idx="255">
                  <c:v>44.370350342502</c:v>
                </c:pt>
                <c:pt idx="256">
                  <c:v>44.156805802553698</c:v>
                </c:pt>
                <c:pt idx="257">
                  <c:v>43.942871645447099</c:v>
                </c:pt>
                <c:pt idx="258">
                  <c:v>43.728594873769801</c:v>
                </c:pt>
                <c:pt idx="259">
                  <c:v>43.514021068766297</c:v>
                </c:pt>
                <c:pt idx="260">
                  <c:v>43.2991944243619</c:v>
                </c:pt>
                <c:pt idx="261">
                  <c:v>43.084157780699897</c:v>
                </c:pt>
                <c:pt idx="262">
                  <c:v>42.868952657176301</c:v>
                </c:pt>
                <c:pt idx="263">
                  <c:v>42.653619284955099</c:v>
                </c:pt>
                <c:pt idx="264">
                  <c:v>42.438196638953798</c:v>
                </c:pt>
                <c:pt idx="265">
                  <c:v>42.222722469286701</c:v>
                </c:pt>
                <c:pt idx="266">
                  <c:v>42.007233332157398</c:v>
                </c:pt>
                <c:pt idx="267">
                  <c:v>41.7917646201943</c:v>
                </c:pt>
                <c:pt idx="268">
                  <c:v>41.576350592222603</c:v>
                </c:pt>
                <c:pt idx="269">
                  <c:v>41.361024402468701</c:v>
                </c:pt>
                <c:pt idx="270">
                  <c:v>41.145818129195597</c:v>
                </c:pt>
                <c:pt idx="271">
                  <c:v>40.930762802765301</c:v>
                </c:pt>
                <c:pt idx="272">
                  <c:v>40.715888433131497</c:v>
                </c:pt>
                <c:pt idx="273">
                  <c:v>40.501224036759297</c:v>
                </c:pt>
                <c:pt idx="274">
                  <c:v>40.286797662977001</c:v>
                </c:pt>
                <c:pt idx="275">
                  <c:v>40.072636419760897</c:v>
                </c:pt>
                <c:pt idx="276">
                  <c:v>39.8587664989563</c:v>
                </c:pt>
                <c:pt idx="277">
                  <c:v>39.645213200940098</c:v>
                </c:pt>
                <c:pt idx="278">
                  <c:v>39.432000958728203</c:v>
                </c:pt>
                <c:pt idx="279">
                  <c:v>39.219153361534502</c:v>
                </c:pt>
                <c:pt idx="280">
                  <c:v>39.006693177786701</c:v>
                </c:pt>
                <c:pt idx="281">
                  <c:v>38.794642377604703</c:v>
                </c:pt>
                <c:pt idx="282">
                  <c:v>38.583022154749798</c:v>
                </c:pt>
                <c:pt idx="283">
                  <c:v>38.371852948050403</c:v>
                </c:pt>
                <c:pt idx="284">
                  <c:v>38.161154462312901</c:v>
                </c:pt>
                <c:pt idx="285">
                  <c:v>37.950945688725</c:v>
                </c:pt>
                <c:pt idx="286">
                  <c:v>37.741244924759002</c:v>
                </c:pt>
                <c:pt idx="287">
                  <c:v>37.532069793584</c:v>
                </c:pt>
                <c:pt idx="288">
                  <c:v>37.323437262995803</c:v>
                </c:pt>
                <c:pt idx="289">
                  <c:v>37.115363663871499</c:v>
                </c:pt>
                <c:pt idx="290">
                  <c:v>36.907864708159401</c:v>
                </c:pt>
                <c:pt idx="291">
                  <c:v>36.700955506410999</c:v>
                </c:pt>
                <c:pt idx="292">
                  <c:v>36.494650584865703</c:v>
                </c:pt>
                <c:pt idx="293">
                  <c:v>36.2889639020961</c:v>
                </c:pt>
                <c:pt idx="294">
                  <c:v>36.083908865222597</c:v>
                </c:pt>
                <c:pt idx="295">
                  <c:v>35.879498345707297</c:v>
                </c:pt>
                <c:pt idx="296">
                  <c:v>35.675744694734597</c:v>
                </c:pt>
                <c:pt idx="297">
                  <c:v>35.472659758188598</c:v>
                </c:pt>
                <c:pt idx="298">
                  <c:v>35.270254891235297</c:v>
                </c:pt>
                <c:pt idx="299">
                  <c:v>35.068540972519401</c:v>
                </c:pt>
                <c:pt idx="300">
                  <c:v>34.8675284179822</c:v>
                </c:pt>
                <c:pt idx="301">
                  <c:v>34.667227194312403</c:v>
                </c:pt>
                <c:pt idx="302">
                  <c:v>34.467646832035797</c:v>
                </c:pt>
                <c:pt idx="303">
                  <c:v>34.2687964382526</c:v>
                </c:pt>
                <c:pt idx="304">
                  <c:v>34.070684709031902</c:v>
                </c:pt>
                <c:pt idx="305">
                  <c:v>33.873319941471003</c:v>
                </c:pt>
                <c:pt idx="306">
                  <c:v>33.676710045426603</c:v>
                </c:pt>
                <c:pt idx="307">
                  <c:v>33.480862554927697</c:v>
                </c:pt>
                <c:pt idx="308">
                  <c:v>33.2857846392765</c:v>
                </c:pt>
                <c:pt idx="309">
                  <c:v>33.091483113846103</c:v>
                </c:pt>
                <c:pt idx="310">
                  <c:v>32.897964450581398</c:v>
                </c:pt>
                <c:pt idx="311">
                  <c:v>32.705234788212103</c:v>
                </c:pt>
                <c:pt idx="312">
                  <c:v>32.513299942184297</c:v>
                </c:pt>
                <c:pt idx="313">
                  <c:v>32.322165414317901</c:v>
                </c:pt>
                <c:pt idx="314">
                  <c:v>32.131836402196399</c:v>
                </c:pt>
                <c:pt idx="315">
                  <c:v>31.942317808297801</c:v>
                </c:pt>
                <c:pt idx="316">
                  <c:v>31.753614248871099</c:v>
                </c:pt>
                <c:pt idx="317">
                  <c:v>31.5657300625662</c:v>
                </c:pt>
                <c:pt idx="318">
                  <c:v>31.378669318824102</c:v>
                </c:pt>
                <c:pt idx="319">
                  <c:v>31.1924358260326</c:v>
                </c:pt>
                <c:pt idx="320">
                  <c:v>31.007033139454499</c:v>
                </c:pt>
                <c:pt idx="321">
                  <c:v>30.822464568934301</c:v>
                </c:pt>
                <c:pt idx="322">
                  <c:v>30.638733186389</c:v>
                </c:pt>
                <c:pt idx="323">
                  <c:v>30.4558418330889</c:v>
                </c:pt>
                <c:pt idx="324">
                  <c:v>30.273793126734802</c:v>
                </c:pt>
                <c:pt idx="325">
                  <c:v>30.092589468335301</c:v>
                </c:pt>
                <c:pt idx="326">
                  <c:v>29.912233048892102</c:v>
                </c:pt>
                <c:pt idx="327">
                  <c:v>29.7327258558959</c:v>
                </c:pt>
                <c:pt idx="328">
                  <c:v>29.554069679640602</c:v>
                </c:pt>
                <c:pt idx="329">
                  <c:v>29.3762661193587</c:v>
                </c:pt>
                <c:pt idx="330">
                  <c:v>29.199316589183901</c:v>
                </c:pt>
                <c:pt idx="331">
                  <c:v>29.0232223239455</c:v>
                </c:pt>
                <c:pt idx="332">
                  <c:v>28.847984384799101</c:v>
                </c:pt>
                <c:pt idx="333">
                  <c:v>28.673603664698199</c:v>
                </c:pt>
                <c:pt idx="334">
                  <c:v>28.500080893710599</c:v>
                </c:pt>
                <c:pt idx="335">
                  <c:v>28.327416644185401</c:v>
                </c:pt>
                <c:pt idx="336">
                  <c:v>28.155611335772601</c:v>
                </c:pt>
                <c:pt idx="337">
                  <c:v>27.984665240301101</c:v>
                </c:pt>
                <c:pt idx="338">
                  <c:v>27.814578486518599</c:v>
                </c:pt>
                <c:pt idx="339">
                  <c:v>27.645351064696499</c:v>
                </c:pt>
                <c:pt idx="340">
                  <c:v>27.476982831104898</c:v>
                </c:pt>
                <c:pt idx="341">
                  <c:v>27.30947351236</c:v>
                </c:pt>
                <c:pt idx="342">
                  <c:v>27.1428227096489</c:v>
                </c:pt>
                <c:pt idx="343">
                  <c:v>26.977029902833099</c:v>
                </c:pt>
                <c:pt idx="344">
                  <c:v>26.812094454436899</c:v>
                </c:pt>
                <c:pt idx="345">
                  <c:v>26.648015613521501</c:v>
                </c:pt>
                <c:pt idx="346">
                  <c:v>26.484792519449599</c:v>
                </c:pt>
                <c:pt idx="347">
                  <c:v>26.322424205542099</c:v>
                </c:pt>
                <c:pt idx="348">
                  <c:v>26.160909602631801</c:v>
                </c:pt>
                <c:pt idx="349">
                  <c:v>26.000247542515101</c:v>
                </c:pt>
                <c:pt idx="350">
                  <c:v>25.8404367613063</c:v>
                </c:pt>
                <c:pt idx="351">
                  <c:v>25.681475902695698</c:v>
                </c:pt>
                <c:pt idx="352">
                  <c:v>25.523363521115101</c:v>
                </c:pt>
                <c:pt idx="353">
                  <c:v>25.3660980848137</c:v>
                </c:pt>
                <c:pt idx="354">
                  <c:v>25.2096779788451</c:v>
                </c:pt>
                <c:pt idx="355">
                  <c:v>25.054101507970799</c:v>
                </c:pt>
                <c:pt idx="356">
                  <c:v>24.899366899479499</c:v>
                </c:pt>
                <c:pt idx="357">
                  <c:v>24.745472305926601</c:v>
                </c:pt>
                <c:pt idx="358">
                  <c:v>24.592415807795799</c:v>
                </c:pt>
                <c:pt idx="359">
                  <c:v>24.440195416084102</c:v>
                </c:pt>
                <c:pt idx="360">
                  <c:v>24.288809074813699</c:v>
                </c:pt>
                <c:pt idx="361">
                  <c:v>24.138254663471301</c:v>
                </c:pt>
                <c:pt idx="362">
                  <c:v>23.988529999379001</c:v>
                </c:pt>
                <c:pt idx="363">
                  <c:v>23.839632839996</c:v>
                </c:pt>
                <c:pt idx="364">
                  <c:v>23.6915608851555</c:v>
                </c:pt>
                <c:pt idx="365">
                  <c:v>23.5443117792374</c:v>
                </c:pt>
                <c:pt idx="366">
                  <c:v>23.397883113278301</c:v>
                </c:pt>
                <c:pt idx="367">
                  <c:v>23.252272427022199</c:v>
                </c:pt>
                <c:pt idx="368">
                  <c:v>23.107477210911298</c:v>
                </c:pt>
                <c:pt idx="369">
                  <c:v>22.9634949080205</c:v>
                </c:pt>
                <c:pt idx="370">
                  <c:v>22.820322915936401</c:v>
                </c:pt>
                <c:pt idx="371">
                  <c:v>22.6779585885816</c:v>
                </c:pt>
                <c:pt idx="372">
                  <c:v>22.536399237988299</c:v>
                </c:pt>
                <c:pt idx="373">
                  <c:v>22.3956421360188</c:v>
                </c:pt>
                <c:pt idx="374">
                  <c:v>22.255684516038599</c:v>
                </c:pt>
                <c:pt idx="375">
                  <c:v>22.1165235745401</c:v>
                </c:pt>
                <c:pt idx="376">
                  <c:v>21.9781564727203</c:v>
                </c:pt>
                <c:pt idx="377">
                  <c:v>21.840580338012099</c:v>
                </c:pt>
                <c:pt idx="378">
                  <c:v>21.703792265573099</c:v>
                </c:pt>
                <c:pt idx="379">
                  <c:v>21.567789319729599</c:v>
                </c:pt>
                <c:pt idx="380">
                  <c:v>21.432568535380501</c:v>
                </c:pt>
                <c:pt idx="381">
                  <c:v>21.298126919359401</c:v>
                </c:pt>
                <c:pt idx="382">
                  <c:v>21.164461451758601</c:v>
                </c:pt>
                <c:pt idx="383">
                  <c:v>21.0315690872132</c:v>
                </c:pt>
                <c:pt idx="384">
                  <c:v>20.899446756149501</c:v>
                </c:pt>
                <c:pt idx="385">
                  <c:v>20.768091365996298</c:v>
                </c:pt>
                <c:pt idx="386">
                  <c:v>20.637499802361301</c:v>
                </c:pt>
                <c:pt idx="387">
                  <c:v>20.507668930173299</c:v>
                </c:pt>
                <c:pt idx="388">
                  <c:v>20.378595594791101</c:v>
                </c:pt>
                <c:pt idx="389">
                  <c:v>20.250276623080101</c:v>
                </c:pt>
                <c:pt idx="390">
                  <c:v>20.122708824457401</c:v>
                </c:pt>
                <c:pt idx="391">
                  <c:v>19.9958889919067</c:v>
                </c:pt>
                <c:pt idx="392">
                  <c:v>19.8698139029629</c:v>
                </c:pt>
                <c:pt idx="393">
                  <c:v>19.7444803206686</c:v>
                </c:pt>
                <c:pt idx="394">
                  <c:v>19.6198849945016</c:v>
                </c:pt>
                <c:pt idx="395">
                  <c:v>19.496024661276</c:v>
                </c:pt>
                <c:pt idx="396">
                  <c:v>19.372896046016098</c:v>
                </c:pt>
                <c:pt idx="397">
                  <c:v>19.250495862805199</c:v>
                </c:pt>
                <c:pt idx="398">
                  <c:v>19.1288208156083</c:v>
                </c:pt>
                <c:pt idx="399">
                  <c:v>19.007867599071599</c:v>
                </c:pt>
                <c:pt idx="400">
                  <c:v>18.887632899297198</c:v>
                </c:pt>
                <c:pt idx="401">
                  <c:v>18.7681133945954</c:v>
                </c:pt>
                <c:pt idx="402">
                  <c:v>18.649305756214702</c:v>
                </c:pt>
                <c:pt idx="403">
                  <c:v>18.531206649049299</c:v>
                </c:pt>
                <c:pt idx="404">
                  <c:v>18.413812732325901</c:v>
                </c:pt>
                <c:pt idx="405">
                  <c:v>18.297120660269702</c:v>
                </c:pt>
                <c:pt idx="406">
                  <c:v>18.181127082750798</c:v>
                </c:pt>
                <c:pt idx="407">
                  <c:v>18.065828645910301</c:v>
                </c:pt>
                <c:pt idx="408">
                  <c:v>17.951221992768101</c:v>
                </c:pt>
                <c:pt idx="409">
                  <c:v>17.8373037638118</c:v>
                </c:pt>
                <c:pt idx="410">
                  <c:v>17.724070597568101</c:v>
                </c:pt>
                <c:pt idx="411">
                  <c:v>17.611519131156602</c:v>
                </c:pt>
                <c:pt idx="412">
                  <c:v>17.499646000826399</c:v>
                </c:pt>
                <c:pt idx="413">
                  <c:v>17.388447842476399</c:v>
                </c:pt>
                <c:pt idx="414">
                  <c:v>17.277921292159501</c:v>
                </c:pt>
                <c:pt idx="415">
                  <c:v>17.168062986571499</c:v>
                </c:pt>
                <c:pt idx="416">
                  <c:v>17.058869563524301</c:v>
                </c:pt>
                <c:pt idx="417">
                  <c:v>16.9503376624045</c:v>
                </c:pt>
                <c:pt idx="418">
                  <c:v>16.842463924618102</c:v>
                </c:pt>
                <c:pt idx="419">
                  <c:v>16.735244994020601</c:v>
                </c:pt>
                <c:pt idx="420">
                  <c:v>16.6286775173336</c:v>
                </c:pt>
                <c:pt idx="421">
                  <c:v>16.522758144549002</c:v>
                </c:pt>
                <c:pt idx="422">
                  <c:v>16.417483529318901</c:v>
                </c:pt>
                <c:pt idx="423">
                  <c:v>16.312850329334399</c:v>
                </c:pt>
                <c:pt idx="424">
                  <c:v>16.2088552066914</c:v>
                </c:pt>
                <c:pt idx="425">
                  <c:v>16.1054948282449</c:v>
                </c:pt>
                <c:pt idx="426">
                  <c:v>16.002765865951499</c:v>
                </c:pt>
                <c:pt idx="427">
                  <c:v>15.900664997201501</c:v>
                </c:pt>
                <c:pt idx="428">
                  <c:v>15.7991889051386</c:v>
                </c:pt>
                <c:pt idx="429">
                  <c:v>15.6983342789707</c:v>
                </c:pt>
                <c:pt idx="430">
                  <c:v>15.5980978142696</c:v>
                </c:pt>
                <c:pt idx="431">
                  <c:v>15.49847621326</c:v>
                </c:pt>
                <c:pt idx="432">
                  <c:v>15.399466185100399</c:v>
                </c:pt>
                <c:pt idx="433">
                  <c:v>15.3010644461529</c:v>
                </c:pt>
                <c:pt idx="434">
                  <c:v>15.2032677202446</c:v>
                </c:pt>
                <c:pt idx="435">
                  <c:v>15.106072738920201</c:v>
                </c:pt>
                <c:pt idx="436">
                  <c:v>15.009476241685199</c:v>
                </c:pt>
                <c:pt idx="437">
                  <c:v>14.913474976240799</c:v>
                </c:pt>
                <c:pt idx="438">
                  <c:v>14.8180656987112</c:v>
                </c:pt>
                <c:pt idx="439">
                  <c:v>14.723245173862001</c:v>
                </c:pt>
                <c:pt idx="440">
                  <c:v>14.6290101753111</c:v>
                </c:pt>
                <c:pt idx="441">
                  <c:v>14.535357485732099</c:v>
                </c:pt>
                <c:pt idx="442">
                  <c:v>14.442283897050499</c:v>
                </c:pt>
                <c:pt idx="443">
                  <c:v>14.349786210631899</c:v>
                </c:pt>
                <c:pt idx="444">
                  <c:v>14.257861237463899</c:v>
                </c:pt>
                <c:pt idx="445">
                  <c:v>14.1665057983314</c:v>
                </c:pt>
                <c:pt idx="446">
                  <c:v>14.0757167239843</c:v>
                </c:pt>
                <c:pt idx="447">
                  <c:v>13.985490855299799</c:v>
                </c:pt>
                <c:pt idx="448">
                  <c:v>13.8958250434377</c:v>
                </c:pt>
                <c:pt idx="449">
                  <c:v>13.806716149989899</c:v>
                </c:pt>
                <c:pt idx="450">
                  <c:v>13.718161047123999</c:v>
                </c:pt>
                <c:pt idx="451">
                  <c:v>13.6301566177212</c:v>
                </c:pt>
                <c:pt idx="452">
                  <c:v>13.542699755508</c:v>
                </c:pt>
                <c:pt idx="453">
                  <c:v>13.4557873651836</c:v>
                </c:pt>
                <c:pt idx="454">
                  <c:v>13.369416362540401</c:v>
                </c:pt>
                <c:pt idx="455">
                  <c:v>13.283583674580999</c:v>
                </c:pt>
                <c:pt idx="456">
                  <c:v>13.198286239629001</c:v>
                </c:pt>
                <c:pt idx="457">
                  <c:v>13.1135210074354</c:v>
                </c:pt>
                <c:pt idx="458">
                  <c:v>13.0292849392801</c:v>
                </c:pt>
                <c:pt idx="459">
                  <c:v>12.945575008068801</c:v>
                </c:pt>
                <c:pt idx="460">
                  <c:v>12.8623881984257</c:v>
                </c:pt>
                <c:pt idx="461">
                  <c:v>12.7797215067809</c:v>
                </c:pt>
                <c:pt idx="462">
                  <c:v>12.6975719414552</c:v>
                </c:pt>
                <c:pt idx="463">
                  <c:v>12.615936522738901</c:v>
                </c:pt>
                <c:pt idx="464">
                  <c:v>12.5348122829679</c:v>
                </c:pt>
                <c:pt idx="465">
                  <c:v>12.4541962665953</c:v>
                </c:pt>
                <c:pt idx="466">
                  <c:v>12.374085530259199</c:v>
                </c:pt>
                <c:pt idx="467">
                  <c:v>12.294477142847301</c:v>
                </c:pt>
                <c:pt idx="468">
                  <c:v>12.2153681855574</c:v>
                </c:pt>
                <c:pt idx="469">
                  <c:v>12.136755751954199</c:v>
                </c:pt>
                <c:pt idx="470">
                  <c:v>12.0586369480237</c:v>
                </c:pt>
                <c:pt idx="471">
                  <c:v>11.981008892223199</c:v>
                </c:pt>
                <c:pt idx="472">
                  <c:v>11.9038687155284</c:v>
                </c:pt>
                <c:pt idx="473">
                  <c:v>11.827213561478199</c:v>
                </c:pt>
                <c:pt idx="474">
                  <c:v>11.751040586215099</c:v>
                </c:pt>
                <c:pt idx="475">
                  <c:v>11.6753469585235</c:v>
                </c:pt>
                <c:pt idx="476">
                  <c:v>11.6001298598653</c:v>
                </c:pt>
                <c:pt idx="477">
                  <c:v>11.525386484412</c:v>
                </c:pt>
                <c:pt idx="478">
                  <c:v>11.451114039074699</c:v>
                </c:pt>
                <c:pt idx="479">
                  <c:v>11.3773097435312</c:v>
                </c:pt>
                <c:pt idx="480">
                  <c:v>11.303970830250201</c:v>
                </c:pt>
                <c:pt idx="481">
                  <c:v>11.2310945445144</c:v>
                </c:pt>
                <c:pt idx="482">
                  <c:v>11.1586781444389</c:v>
                </c:pt>
                <c:pt idx="483">
                  <c:v>11.086718900989601</c:v>
                </c:pt>
                <c:pt idx="484">
                  <c:v>11.015214097997699</c:v>
                </c:pt>
                <c:pt idx="485">
                  <c:v>10.9441610321729</c:v>
                </c:pt>
                <c:pt idx="486">
                  <c:v>10.873557013113601</c:v>
                </c:pt>
                <c:pt idx="487">
                  <c:v>10.803399363316201</c:v>
                </c:pt>
                <c:pt idx="488">
                  <c:v>10.733685418181199</c:v>
                </c:pt>
                <c:pt idx="489">
                  <c:v>10.6644125260179</c:v>
                </c:pt>
                <c:pt idx="490">
                  <c:v>10.5955780480472</c:v>
                </c:pt>
                <c:pt idx="491">
                  <c:v>10.5271793584027</c:v>
                </c:pt>
                <c:pt idx="492">
                  <c:v>10.4592138441292</c:v>
                </c:pt>
                <c:pt idx="493">
                  <c:v>10.391678905180401</c:v>
                </c:pt>
                <c:pt idx="494">
                  <c:v>10.324571954414701</c:v>
                </c:pt>
                <c:pt idx="495">
                  <c:v>10.2578904175886</c:v>
                </c:pt>
                <c:pt idx="496">
                  <c:v>10.191631733349499</c:v>
                </c:pt>
                <c:pt idx="497">
                  <c:v>10.1257933532265</c:v>
                </c:pt>
                <c:pt idx="498">
                  <c:v>10.060372741619499</c:v>
                </c:pt>
                <c:pt idx="499">
                  <c:v>9.9953673757874704</c:v>
                </c:pt>
                <c:pt idx="500">
                  <c:v>9.9307747458343592</c:v>
                </c:pt>
                <c:pt idx="501">
                  <c:v>9.8665923546946406</c:v>
                </c:pt>
                <c:pt idx="502">
                  <c:v>9.8028177181168399</c:v>
                </c:pt>
                <c:pt idx="503">
                  <c:v>9.7394483646460799</c:v>
                </c:pt>
                <c:pt idx="504">
                  <c:v>9.6764818356052391</c:v>
                </c:pt>
                <c:pt idx="505">
                  <c:v>9.6139156850750496</c:v>
                </c:pt>
                <c:pt idx="506">
                  <c:v>9.5517474798728408</c:v>
                </c:pt>
                <c:pt idx="507">
                  <c:v>9.4899747995303105</c:v>
                </c:pt>
                <c:pt idx="508">
                  <c:v>9.4285952362701195</c:v>
                </c:pt>
                <c:pt idx="509">
                  <c:v>9.3676063949813706</c:v>
                </c:pt>
                <c:pt idx="510">
                  <c:v>9.3070058931942103</c:v>
                </c:pt>
                <c:pt idx="511">
                  <c:v>9.2467913610532708</c:v>
                </c:pt>
                <c:pt idx="512">
                  <c:v>9.1869604412902603</c:v>
                </c:pt>
                <c:pt idx="513">
                  <c:v>9.1275107891955507</c:v>
                </c:pt>
                <c:pt idx="514">
                  <c:v>9.0684400725888796</c:v>
                </c:pt>
                <c:pt idx="515">
                  <c:v>9.0097459717892594</c:v>
                </c:pt>
                <c:pt idx="516">
                  <c:v>8.9514261795838692</c:v>
                </c:pt>
                <c:pt idx="517">
                  <c:v>8.8934784011963206</c:v>
                </c:pt>
                <c:pt idx="518">
                  <c:v>8.8359003542539707</c:v>
                </c:pt>
                <c:pt idx="519">
                  <c:v>8.7786897687546404</c:v>
                </c:pt>
                <c:pt idx="520">
                  <c:v>8.7218443870324407</c:v>
                </c:pt>
                <c:pt idx="521">
                  <c:v>8.6653619637229706</c:v>
                </c:pt>
                <c:pt idx="522">
                  <c:v>8.6092402657278502</c:v>
                </c:pt>
                <c:pt idx="523">
                  <c:v>8.5534770721785307</c:v>
                </c:pt>
                <c:pt idx="524">
                  <c:v>8.4980701743994995</c:v>
                </c:pt>
                <c:pt idx="525">
                  <c:v>8.4430173758709</c:v>
                </c:pt>
                <c:pt idx="526">
                  <c:v>8.3883164921904907</c:v>
                </c:pt>
                <c:pt idx="527">
                  <c:v>8.3339653510351095</c:v>
                </c:pt>
                <c:pt idx="528">
                  <c:v>8.2799617921215294</c:v>
                </c:pt>
                <c:pt idx="529">
                  <c:v>8.2263036671668299</c:v>
                </c:pt>
                <c:pt idx="530">
                  <c:v>8.1729888398482409</c:v>
                </c:pt>
                <c:pt idx="531">
                  <c:v>8.1200151857624991</c:v>
                </c:pt>
                <c:pt idx="532">
                  <c:v>8.0673805923847599</c:v>
                </c:pt>
                <c:pt idx="533">
                  <c:v>8.0150829590269907</c:v>
                </c:pt>
                <c:pt idx="534">
                  <c:v>7.9631201967960301</c:v>
                </c:pt>
                <c:pt idx="535">
                  <c:v>7.9114902285511803</c:v>
                </c:pt>
                <c:pt idx="536">
                  <c:v>7.8601909888613699</c:v>
                </c:pt>
                <c:pt idx="537">
                  <c:v>7.80922042396202</c:v>
                </c:pt>
                <c:pt idx="538">
                  <c:v>7.7585764917114703</c:v>
                </c:pt>
                <c:pt idx="539">
                  <c:v>7.7082571615471096</c:v>
                </c:pt>
                <c:pt idx="540">
                  <c:v>7.6582604144411297</c:v>
                </c:pt>
                <c:pt idx="541">
                  <c:v>7.60858424285603</c:v>
                </c:pt>
                <c:pt idx="542">
                  <c:v>7.5592266506997303</c:v>
                </c:pt>
                <c:pt idx="543">
                  <c:v>7.5101856532804696</c:v>
                </c:pt>
                <c:pt idx="544">
                  <c:v>7.4614592772614001</c:v>
                </c:pt>
                <c:pt idx="545">
                  <c:v>7.4130455606149299</c:v>
                </c:pt>
                <c:pt idx="546">
                  <c:v>7.3649425525767898</c:v>
                </c:pt>
                <c:pt idx="547">
                  <c:v>7.3171483135999598</c:v>
                </c:pt>
                <c:pt idx="548">
                  <c:v>7.2696609153082203</c:v>
                </c:pt>
                <c:pt idx="549">
                  <c:v>7.2224784404496196</c:v>
                </c:pt>
                <c:pt idx="550">
                  <c:v>7.1755989828497402</c:v>
                </c:pt>
                <c:pt idx="551">
                  <c:v>7.1290206473646904</c:v>
                </c:pt>
                <c:pt idx="552">
                  <c:v>7.0827415498339903</c:v>
                </c:pt>
                <c:pt idx="553">
                  <c:v>7.0367598170333201</c:v>
                </c:pt>
                <c:pt idx="554">
                  <c:v>6.9910735866270102</c:v>
                </c:pt>
                <c:pt idx="555">
                  <c:v>6.9456810071205197</c:v>
                </c:pt>
                <c:pt idx="556">
                  <c:v>6.9005802378126804</c:v>
                </c:pt>
                <c:pt idx="557">
                  <c:v>6.8557694487478704</c:v>
                </c:pt>
                <c:pt idx="558">
                  <c:v>6.8112468206680798</c:v>
                </c:pt>
                <c:pt idx="559">
                  <c:v>6.7670105449648101</c:v>
                </c:pt>
                <c:pt idx="560">
                  <c:v>6.7230588236309901</c:v>
                </c:pt>
                <c:pt idx="561">
                  <c:v>6.6793898692126801</c:v>
                </c:pt>
                <c:pt idx="562">
                  <c:v>6.6360019047608398</c:v>
                </c:pt>
                <c:pt idx="563">
                  <c:v>6.5928931637828496</c:v>
                </c:pt>
                <c:pt idx="564">
                  <c:v>6.5500618901941703</c:v>
                </c:pt>
                <c:pt idx="565">
                  <c:v>6.5075063382698204</c:v>
                </c:pt>
                <c:pt idx="566">
                  <c:v>6.4652247725957999</c:v>
                </c:pt>
                <c:pt idx="567">
                  <c:v>6.4232154680205999</c:v>
                </c:pt>
                <c:pt idx="568">
                  <c:v>6.3814767096065701</c:v>
                </c:pt>
                <c:pt idx="569">
                  <c:v>6.34000679258126</c:v>
                </c:pt>
                <c:pt idx="570">
                  <c:v>6.2988040222888504</c:v>
                </c:pt>
                <c:pt idx="571">
                  <c:v>6.2578667141414597</c:v>
                </c:pt>
                <c:pt idx="572">
                  <c:v>6.2171931935705498</c:v>
                </c:pt>
                <c:pt idx="573">
                  <c:v>6.1767817959782301</c:v>
                </c:pt>
                <c:pt idx="574">
                  <c:v>6.1366308666886402</c:v>
                </c:pt>
                <c:pt idx="575">
                  <c:v>6.0967387608993597</c:v>
                </c:pt>
                <c:pt idx="576">
                  <c:v>6.0571038436328202</c:v>
                </c:pt>
                <c:pt idx="577">
                  <c:v>6.0177244896876996</c:v>
                </c:pt>
                <c:pt idx="578">
                  <c:v>5.9785990835904297</c:v>
                </c:pt>
                <c:pt idx="579">
                  <c:v>5.9397260195466997</c:v>
                </c:pt>
                <c:pt idx="580">
                  <c:v>5.9011037013929899</c:v>
                </c:pt>
                <c:pt idx="581">
                  <c:v>5.8627305425481904</c:v>
                </c:pt>
                <c:pt idx="582">
                  <c:v>5.8246049659652801</c:v>
                </c:pt>
                <c:pt idx="583">
                  <c:v>5.7867254040829899</c:v>
                </c:pt>
                <c:pt idx="584">
                  <c:v>5.7490902987776202</c:v>
                </c:pt>
                <c:pt idx="585">
                  <c:v>5.7116981013148802</c:v>
                </c:pt>
                <c:pt idx="586">
                  <c:v>5.6745472723017896</c:v>
                </c:pt>
                <c:pt idx="587">
                  <c:v>5.6376362816387298</c:v>
                </c:pt>
                <c:pt idx="588">
                  <c:v>5.6009636084714298</c:v>
                </c:pt>
                <c:pt idx="589">
                  <c:v>5.5645277411432099</c:v>
                </c:pt>
                <c:pt idx="590">
                  <c:v>5.5283271771471796</c:v>
                </c:pt>
                <c:pt idx="591">
                  <c:v>5.4923604230786296</c:v>
                </c:pt>
                <c:pt idx="592">
                  <c:v>5.4566259945873901</c:v>
                </c:pt>
                <c:pt idx="593">
                  <c:v>5.4211224163304603</c:v>
                </c:pt>
                <c:pt idx="594">
                  <c:v>5.3858482219245696</c:v>
                </c:pt>
                <c:pt idx="595">
                  <c:v>5.3508019538989799</c:v>
                </c:pt>
                <c:pt idx="596">
                  <c:v>5.3159821636483198</c:v>
                </c:pt>
                <c:pt idx="597">
                  <c:v>5.2813874113855199</c:v>
                </c:pt>
                <c:pt idx="598">
                  <c:v>5.24701626609495</c:v>
                </c:pt>
                <c:pt idx="599">
                  <c:v>5.2128673054855703</c:v>
                </c:pt>
                <c:pt idx="600">
                  <c:v>5.1789391159443099</c:v>
                </c:pt>
                <c:pt idx="601">
                  <c:v>5.1452302924894502</c:v>
                </c:pt>
                <c:pt idx="602">
                  <c:v>5.1117394387242197</c:v>
                </c:pt>
                <c:pt idx="603">
                  <c:v>5.0784651667905303</c:v>
                </c:pt>
                <c:pt idx="604">
                  <c:v>5.0454060973227497</c:v>
                </c:pt>
                <c:pt idx="605">
                  <c:v>5.0125608594016899</c:v>
                </c:pt>
                <c:pt idx="606">
                  <c:v>4.9799280905087198</c:v>
                </c:pt>
                <c:pt idx="607">
                  <c:v>4.9475064364800199</c:v>
                </c:pt>
                <c:pt idx="608">
                  <c:v>4.9152945514609003</c:v>
                </c:pt>
                <c:pt idx="609">
                  <c:v>4.8832910978603801</c:v>
                </c:pt>
                <c:pt idx="610">
                  <c:v>4.8514947463058302</c:v>
                </c:pt>
                <c:pt idx="611">
                  <c:v>4.8199041755977996</c:v>
                </c:pt>
                <c:pt idx="612">
                  <c:v>4.7885180726649503</c:v>
                </c:pt>
                <c:pt idx="613">
                  <c:v>4.7573351325191897</c:v>
                </c:pt>
                <c:pt idx="614">
                  <c:v>4.7263540582109203</c:v>
                </c:pt>
                <c:pt idx="615">
                  <c:v>4.69557356078447</c:v>
                </c:pt>
                <c:pt idx="616">
                  <c:v>4.66499235923364</c:v>
                </c:pt>
                <c:pt idx="617">
                  <c:v>4.6346091804574501</c:v>
                </c:pt>
                <c:pt idx="618">
                  <c:v>4.6044227592159999</c:v>
                </c:pt>
                <c:pt idx="619">
                  <c:v>4.5744318380865501</c:v>
                </c:pt>
                <c:pt idx="620">
                  <c:v>4.5446351674196697</c:v>
                </c:pt>
                <c:pt idx="621">
                  <c:v>4.5150315052956502</c:v>
                </c:pt>
                <c:pt idx="622">
                  <c:v>4.4856196174810101</c:v>
                </c:pt>
                <c:pt idx="623">
                  <c:v>4.4563982773852002</c:v>
                </c:pt>
                <c:pt idx="624">
                  <c:v>4.4273662660174304</c:v>
                </c:pt>
                <c:pt idx="625">
                  <c:v>4.3985223719437299</c:v>
                </c:pt>
                <c:pt idx="626">
                  <c:v>4.3698653912441197</c:v>
                </c:pt>
                <c:pt idx="627">
                  <c:v>4.3413941274699699</c:v>
                </c:pt>
                <c:pt idx="628">
                  <c:v>4.3131073916015197</c:v>
                </c:pt>
                <c:pt idx="629">
                  <c:v>4.2850040020056097</c:v>
                </c:pt>
                <c:pt idx="630">
                  <c:v>4.2570827843935097</c:v>
                </c:pt>
                <c:pt idx="631">
                  <c:v>4.2293425717789797</c:v>
                </c:pt>
                <c:pt idx="632">
                  <c:v>4.2017822044364896</c:v>
                </c:pt>
                <c:pt idx="633">
                  <c:v>4.1744005298596001</c:v>
                </c:pt>
                <c:pt idx="634">
                  <c:v>4.1471964027194996</c:v>
                </c:pt>
                <c:pt idx="635">
                  <c:v>4.1201686848237697</c:v>
                </c:pt>
                <c:pt idx="636">
                  <c:v>4.0933162450753002</c:v>
                </c:pt>
                <c:pt idx="637">
                  <c:v>4.0666379594313202</c:v>
                </c:pt>
                <c:pt idx="638">
                  <c:v>4.0401327108627401</c:v>
                </c:pt>
                <c:pt idx="639">
                  <c:v>4.0137993893135198</c:v>
                </c:pt>
                <c:pt idx="640">
                  <c:v>3.9876368916603302</c:v>
                </c:pt>
                <c:pt idx="641">
                  <c:v>3.9616441216723</c:v>
                </c:pt>
                <c:pt idx="642">
                  <c:v>3.93581998997103</c:v>
                </c:pt>
                <c:pt idx="643">
                  <c:v>3.91016341399075</c:v>
                </c:pt>
                <c:pt idx="644">
                  <c:v>3.8846733179385602</c:v>
                </c:pt>
                <c:pt idx="645">
                  <c:v>3.8593486327550601</c:v>
                </c:pt>
                <c:pt idx="646">
                  <c:v>3.8341882960749398</c:v>
                </c:pt>
                <c:pt idx="647">
                  <c:v>3.8091912521878699</c:v>
                </c:pt>
                <c:pt idx="648">
                  <c:v>3.7843564519995598</c:v>
                </c:pt>
                <c:pt idx="649">
                  <c:v>3.7596828529929902</c:v>
                </c:pt>
                <c:pt idx="650">
                  <c:v>3.7351694191897802</c:v>
                </c:pt>
                <c:pt idx="651">
                  <c:v>3.7108151211117901</c:v>
                </c:pt>
                <c:pt idx="652">
                  <c:v>3.68661893574287</c:v>
                </c:pt>
                <c:pt idx="653">
                  <c:v>3.6625798464908499</c:v>
                </c:pt>
                <c:pt idx="654">
                  <c:v>3.6386968431496101</c:v>
                </c:pt>
                <c:pt idx="655">
                  <c:v>3.6149689218614101</c:v>
                </c:pt>
                <c:pt idx="656">
                  <c:v>3.5913950850793501</c:v>
                </c:pt>
                <c:pt idx="657">
                  <c:v>3.56797434153007</c:v>
                </c:pt>
                <c:pt idx="658">
                  <c:v>3.5447057061765799</c:v>
                </c:pt>
                <c:pt idx="659">
                  <c:v>3.5215882001812502</c:v>
                </c:pt>
                <c:pt idx="660">
                  <c:v>3.4986208508690799</c:v>
                </c:pt>
                <c:pt idx="661">
                  <c:v>3.4758026916910199</c:v>
                </c:pt>
                <c:pt idx="662">
                  <c:v>3.45313276218757</c:v>
                </c:pt>
                <c:pt idx="663">
                  <c:v>3.43061010795252</c:v>
                </c:pt>
                <c:pt idx="664">
                  <c:v>3.4082337805968401</c:v>
                </c:pt>
                <c:pt idx="665">
                  <c:v>3.3860028377128502</c:v>
                </c:pt>
                <c:pt idx="666">
                  <c:v>3.3639163428384098</c:v>
                </c:pt>
                <c:pt idx="667">
                  <c:v>3.3419733654214698</c:v>
                </c:pt>
                <c:pt idx="668">
                  <c:v>3.3201729807846299</c:v>
                </c:pt>
                <c:pt idx="669">
                  <c:v>3.2985142700900298</c:v>
                </c:pt>
                <c:pt idx="670">
                  <c:v>3.2769963203042698</c:v>
                </c:pt>
                <c:pt idx="671">
                  <c:v>3.2556182241636402</c:v>
                </c:pt>
                <c:pt idx="672">
                  <c:v>3.2343790801394401</c:v>
                </c:pt>
                <c:pt idx="673">
                  <c:v>3.2132779924035302</c:v>
                </c:pt>
                <c:pt idx="674">
                  <c:v>3.1923140707939899</c:v>
                </c:pt>
                <c:pt idx="675">
                  <c:v>3.1714864307810702</c:v>
                </c:pt>
                <c:pt idx="676">
                  <c:v>3.15079419343318</c:v>
                </c:pt>
                <c:pt idx="677">
                  <c:v>3.1302364853831399</c:v>
                </c:pt>
                <c:pt idx="678">
                  <c:v>3.10981243879464</c:v>
                </c:pt>
                <c:pt idx="679">
                  <c:v>3.0895211913287501</c:v>
                </c:pt>
                <c:pt idx="680">
                  <c:v>3.0693618861107002</c:v>
                </c:pt>
                <c:pt idx="681">
                  <c:v>3.0493336716968402</c:v>
                </c:pt>
                <c:pt idx="682">
                  <c:v>3.02943570204173</c:v>
                </c:pt>
                <c:pt idx="683">
                  <c:v>3.00966713646541</c:v>
                </c:pt>
                <c:pt idx="684">
                  <c:v>2.99002713962085</c:v>
                </c:pt>
                <c:pt idx="685">
                  <c:v>2.9705148814615998</c:v>
                </c:pt>
                <c:pt idx="686">
                  <c:v>2.9511295372095701</c:v>
                </c:pt>
                <c:pt idx="687">
                  <c:v>2.931870287323</c:v>
                </c:pt>
                <c:pt idx="688">
                  <c:v>2.9127363174645899</c:v>
                </c:pt>
                <c:pt idx="689">
                  <c:v>2.8937268184698302</c:v>
                </c:pt>
                <c:pt idx="690">
                  <c:v>2.8748409863154998</c:v>
                </c:pt>
                <c:pt idx="691">
                  <c:v>2.8560780220882598</c:v>
                </c:pt>
                <c:pt idx="692">
                  <c:v>2.8374371319535201</c:v>
                </c:pt>
                <c:pt idx="693">
                  <c:v>2.8189175271244098</c:v>
                </c:pt>
                <c:pt idx="694">
                  <c:v>2.8005184238309502</c:v>
                </c:pt>
                <c:pt idx="695">
                  <c:v>2.78223904328937</c:v>
                </c:pt>
                <c:pt idx="696">
                  <c:v>2.7640786116716001</c:v>
                </c:pt>
                <c:pt idx="697">
                  <c:v>2.7460363600748998</c:v>
                </c:pt>
                <c:pt idx="698">
                  <c:v>2.72811152449174</c:v>
                </c:pt>
                <c:pt idx="699">
                  <c:v>2.7103033457797698</c:v>
                </c:pt>
                <c:pt idx="700">
                  <c:v>2.6926110696319498</c:v>
                </c:pt>
                <c:pt idx="701">
                  <c:v>2.6750339465469</c:v>
                </c:pt>
                <c:pt idx="702">
                  <c:v>2.6575712317993601</c:v>
                </c:pt>
                <c:pt idx="703">
                  <c:v>2.6402221854108601</c:v>
                </c:pt>
                <c:pt idx="704">
                  <c:v>2.6229860721205198</c:v>
                </c:pt>
                <c:pt idx="705">
                  <c:v>2.60586216135601</c:v>
                </c:pt>
                <c:pt idx="706">
                  <c:v>2.58884972720469</c:v>
                </c:pt>
                <c:pt idx="707">
                  <c:v>2.5719480483849302</c:v>
                </c:pt>
                <c:pt idx="708">
                  <c:v>2.5551564082175302</c:v>
                </c:pt>
                <c:pt idx="709">
                  <c:v>2.5384740945973201</c:v>
                </c:pt>
                <c:pt idx="710">
                  <c:v>2.52190039996501</c:v>
                </c:pt>
                <c:pt idx="711">
                  <c:v>2.5054346212790199</c:v>
                </c:pt>
                <c:pt idx="712">
                  <c:v>2.48907605998766</c:v>
                </c:pt>
                <c:pt idx="713">
                  <c:v>2.4728240220013098</c:v>
                </c:pt>
                <c:pt idx="714">
                  <c:v>2.4566778176648598</c:v>
                </c:pt>
                <c:pt idx="715">
                  <c:v>2.44063676173027</c:v>
                </c:pt>
                <c:pt idx="716">
                  <c:v>2.4247001733292599</c:v>
                </c:pt>
                <c:pt idx="717">
                  <c:v>2.4088673759461998</c:v>
                </c:pt>
                <c:pt idx="718">
                  <c:v>2.3931376973911398</c:v>
                </c:pt>
                <c:pt idx="719">
                  <c:v>2.3775104697729699</c:v>
                </c:pt>
                <c:pt idx="720">
                  <c:v>2.36198502947274</c:v>
                </c:pt>
                <c:pt idx="721">
                  <c:v>2.3465607171171898</c:v>
                </c:pt>
                <c:pt idx="722">
                  <c:v>2.3312368775523402</c:v>
                </c:pt>
                <c:pt idx="723">
                  <c:v>2.3160128598172798</c:v>
                </c:pt>
                <c:pt idx="724">
                  <c:v>2.3008880171181199</c:v>
                </c:pt>
                <c:pt idx="725">
                  <c:v>2.2858617068020801</c:v>
                </c:pt>
                <c:pt idx="726">
                  <c:v>2.2709332903317199</c:v>
                </c:pt>
                <c:pt idx="727">
                  <c:v>2.2561021332592901</c:v>
                </c:pt>
                <c:pt idx="728">
                  <c:v>2.2413676052013098</c:v>
                </c:pt>
                <c:pt idx="729">
                  <c:v>2.2267290798132202</c:v>
                </c:pt>
                <c:pt idx="730">
                  <c:v>2.2121859347642001</c:v>
                </c:pt>
                <c:pt idx="731">
                  <c:v>2.19773755171218</c:v>
                </c:pt>
                <c:pt idx="732">
                  <c:v>2.1833833162788698</c:v>
                </c:pt>
                <c:pt idx="733">
                  <c:v>2.1691226180251402</c:v>
                </c:pt>
                <c:pt idx="734">
                  <c:v>2.1549548504263001</c:v>
                </c:pt>
                <c:pt idx="735">
                  <c:v>2.1408794108477398</c:v>
                </c:pt>
                <c:pt idx="736">
                  <c:v>2.12689570052056</c:v>
                </c:pt>
                <c:pt idx="737">
                  <c:v>2.1130031245174399</c:v>
                </c:pt>
                <c:pt idx="738">
                  <c:v>2.0992010917285899</c:v>
                </c:pt>
                <c:pt idx="739">
                  <c:v>2.0854890148378602</c:v>
                </c:pt>
                <c:pt idx="740">
                  <c:v>2.07186631029901</c:v>
                </c:pt>
                <c:pt idx="741">
                  <c:v>2.0583323983120998</c:v>
                </c:pt>
                <c:pt idx="742">
                  <c:v>2.0448867027999902</c:v>
                </c:pt>
                <c:pt idx="743">
                  <c:v>2.0315286513850599</c:v>
                </c:pt>
                <c:pt idx="744">
                  <c:v>2.0182576753659598</c:v>
                </c:pt>
                <c:pt idx="745">
                  <c:v>2.00507320969459</c:v>
                </c:pt>
                <c:pt idx="746">
                  <c:v>1.9919746929531901</c:v>
                </c:pt>
                <c:pt idx="747">
                  <c:v>1.97896156733148</c:v>
                </c:pt>
                <c:pt idx="748">
                  <c:v>1.9660332786041099</c:v>
                </c:pt>
                <c:pt idx="749">
                  <c:v>1.95318927610806</c:v>
                </c:pt>
                <c:pt idx="750">
                  <c:v>1.9404290127203001</c:v>
                </c:pt>
                <c:pt idx="751">
                  <c:v>1.92775194483553</c:v>
                </c:pt>
                <c:pt idx="752">
                  <c:v>1.91515753234403</c:v>
                </c:pt>
                <c:pt idx="753">
                  <c:v>1.9026452386097199</c:v>
                </c:pt>
                <c:pt idx="754">
                  <c:v>1.89021453044827</c:v>
                </c:pt>
                <c:pt idx="755">
                  <c:v>1.8778648781053999</c:v>
                </c:pt>
                <c:pt idx="756">
                  <c:v>1.86559575523522</c:v>
                </c:pt>
                <c:pt idx="757">
                  <c:v>1.8534066388788399</c:v>
                </c:pt>
                <c:pt idx="758">
                  <c:v>1.8412970094429899</c:v>
                </c:pt>
                <c:pt idx="759">
                  <c:v>1.8292663506787901</c:v>
                </c:pt>
                <c:pt idx="760">
                  <c:v>1.8173141496606999</c:v>
                </c:pt>
                <c:pt idx="761">
                  <c:v>1.8054398967655201</c:v>
                </c:pt>
                <c:pt idx="762">
                  <c:v>1.7936430856515899</c:v>
                </c:pt>
                <c:pt idx="763">
                  <c:v>1.78192321323808</c:v>
                </c:pt>
                <c:pt idx="764">
                  <c:v>1.7702797796843499</c:v>
                </c:pt>
                <c:pt idx="765">
                  <c:v>1.7587122883695601</c:v>
                </c:pt>
                <c:pt idx="766">
                  <c:v>1.7472202458722901</c:v>
                </c:pt>
                <c:pt idx="767">
                  <c:v>1.73580316195031</c:v>
                </c:pt>
                <c:pt idx="768">
                  <c:v>1.7244605495205401</c:v>
                </c:pt>
                <c:pt idx="769">
                  <c:v>1.7131919246390099</c:v>
                </c:pt>
                <c:pt idx="770">
                  <c:v>1.70199680648104</c:v>
                </c:pt>
                <c:pt idx="771">
                  <c:v>1.6908747173215299</c:v>
                </c:pt>
                <c:pt idx="772">
                  <c:v>1.6798251825152699</c:v>
                </c:pt>
                <c:pt idx="773">
                  <c:v>1.66884773047755</c:v>
                </c:pt>
                <c:pt idx="774">
                  <c:v>1.6579418926646601</c:v>
                </c:pt>
                <c:pt idx="775">
                  <c:v>1.64710720355475</c:v>
                </c:pt>
                <c:pt idx="776">
                  <c:v>1.6363432006285901</c:v>
                </c:pt>
                <c:pt idx="777">
                  <c:v>1.6256494243505899</c:v>
                </c:pt>
                <c:pt idx="778">
                  <c:v>1.61502541814987</c:v>
                </c:pt>
                <c:pt idx="779">
                  <c:v>1.6044707284014901</c:v>
                </c:pt>
                <c:pt idx="780">
                  <c:v>1.5939849044077199</c:v>
                </c:pt>
                <c:pt idx="781">
                  <c:v>1.5835674983795101</c:v>
                </c:pt>
                <c:pt idx="782">
                  <c:v>1.5732180654179999</c:v>
                </c:pt>
                <c:pt idx="783">
                  <c:v>1.56293616349622</c:v>
                </c:pt>
                <c:pt idx="784">
                  <c:v>1.5527213534408</c:v>
                </c:pt>
                <c:pt idx="785">
                  <c:v>1.54257319891389</c:v>
                </c:pt>
                <c:pt idx="786">
                  <c:v>1.53249126639515</c:v>
                </c:pt>
                <c:pt idx="787">
                  <c:v>1.5224751251638</c:v>
                </c:pt>
                <c:pt idx="788">
                  <c:v>1.5125243472809</c:v>
                </c:pt>
                <c:pt idx="789">
                  <c:v>1.5026385075716</c:v>
                </c:pt>
                <c:pt idx="790">
                  <c:v>1.4928171836076101</c:v>
                </c:pt>
                <c:pt idx="791">
                  <c:v>1.4830599556897199</c:v>
                </c:pt>
                <c:pt idx="792">
                  <c:v>1.47336640683043</c:v>
                </c:pt>
                <c:pt idx="793">
                  <c:v>1.4637361227366901</c:v>
                </c:pt>
                <c:pt idx="794">
                  <c:v>1.4541686917927701</c:v>
                </c:pt>
                <c:pt idx="795">
                  <c:v>1.4446637050432301</c:v>
                </c:pt>
                <c:pt idx="796">
                  <c:v>1.43522075617595</c:v>
                </c:pt>
                <c:pt idx="797">
                  <c:v>1.42583944150528</c:v>
                </c:pt>
                <c:pt idx="798">
                  <c:v>1.41651935995538</c:v>
                </c:pt>
                <c:pt idx="799">
                  <c:v>1.40726011304353</c:v>
                </c:pt>
                <c:pt idx="800">
                  <c:v>1.3980613048636099</c:v>
                </c:pt>
                <c:pt idx="801">
                  <c:v>1.3889225420697</c:v>
                </c:pt>
                <c:pt idx="802">
                  <c:v>1.3798434338597501</c:v>
                </c:pt>
                <c:pt idx="803">
                  <c:v>1.3708235919593399</c:v>
                </c:pt>
                <c:pt idx="804">
                  <c:v>1.3618626306055901</c:v>
                </c:pt>
                <c:pt idx="805">
                  <c:v>1.3529601665311</c:v>
                </c:pt>
                <c:pt idx="806">
                  <c:v>1.34411581894806</c:v>
                </c:pt>
                <c:pt idx="807">
                  <c:v>1.3353292095323901</c:v>
                </c:pt>
                <c:pt idx="808">
                  <c:v>1.32659996240804</c:v>
                </c:pt>
                <c:pt idx="809">
                  <c:v>1.31792770413136</c:v>
                </c:pt>
                <c:pt idx="810">
                  <c:v>1.30931206367555</c:v>
                </c:pt>
                <c:pt idx="811">
                  <c:v>1.3007526724152301</c:v>
                </c:pt>
                <c:pt idx="812">
                  <c:v>1.2922491641111</c:v>
                </c:pt>
                <c:pt idx="813">
                  <c:v>1.28380117489468</c:v>
                </c:pt>
                <c:pt idx="814">
                  <c:v>1.27540834325318</c:v>
                </c:pt>
                <c:pt idx="815">
                  <c:v>1.26707031001443</c:v>
                </c:pt>
                <c:pt idx="816">
                  <c:v>1.2587867183318999</c:v>
                </c:pt>
                <c:pt idx="817">
                  <c:v>1.2505572136698699</c:v>
                </c:pt>
                <c:pt idx="818">
                  <c:v>1.2423814437886</c:v>
                </c:pt>
                <c:pt idx="819">
                  <c:v>1.23425905872967</c:v>
                </c:pt>
                <c:pt idx="820">
                  <c:v>1.22618971080138</c:v>
                </c:pt>
                <c:pt idx="821">
                  <c:v>1.2181730545642599</c:v>
                </c:pt>
                <c:pt idx="822">
                  <c:v>1.2102087468166001</c:v>
                </c:pt>
                <c:pt idx="823">
                  <c:v>1.20229644658019</c:v>
                </c:pt>
                <c:pt idx="824">
                  <c:v>1.1944358150860499</c:v>
                </c:pt>
                <c:pt idx="825">
                  <c:v>1.18662651576028</c:v>
                </c:pt>
                <c:pt idx="826">
                  <c:v>1.17886821421001</c:v>
                </c:pt>
                <c:pt idx="827">
                  <c:v>1.1711605782094301</c:v>
                </c:pt>
                <c:pt idx="828">
                  <c:v>1.1635032776859</c:v>
                </c:pt>
                <c:pt idx="829">
                  <c:v>1.1558959847061401</c:v>
                </c:pt>
                <c:pt idx="830">
                  <c:v>1.1483383734625301</c:v>
                </c:pt>
                <c:pt idx="831">
                  <c:v>1.1408301202595099</c:v>
                </c:pt>
                <c:pt idx="832">
                  <c:v>1.1333709034999699</c:v>
                </c:pt>
                <c:pt idx="833">
                  <c:v>1.12596040367187</c:v>
                </c:pt>
                <c:pt idx="834">
                  <c:v>1.1185983033348099</c:v>
                </c:pt>
                <c:pt idx="835">
                  <c:v>1.1112842871067801</c:v>
                </c:pt>
                <c:pt idx="836">
                  <c:v>1.10401804165093</c:v>
                </c:pt>
                <c:pt idx="837">
                  <c:v>1.0967992556624599</c:v>
                </c:pt>
                <c:pt idx="838">
                  <c:v>1.0896276198555499</c:v>
                </c:pt>
                <c:pt idx="839">
                  <c:v>1.08250282695045</c:v>
                </c:pt>
                <c:pt idx="840">
                  <c:v>1.0754245716605799</c:v>
                </c:pt>
                <c:pt idx="841">
                  <c:v>1.0683925506797101</c:v>
                </c:pt>
                <c:pt idx="842">
                  <c:v>1.0614064626692701</c:v>
                </c:pt>
                <c:pt idx="843">
                  <c:v>1.05446600824571</c:v>
                </c:pt>
                <c:pt idx="844">
                  <c:v>1.0475708899679299</c:v>
                </c:pt>
                <c:pt idx="845">
                  <c:v>1.0407208123248199</c:v>
                </c:pt>
                <c:pt idx="846">
                  <c:v>1.03391548172283</c:v>
                </c:pt>
                <c:pt idx="847">
                  <c:v>1.0271546064736801</c:v>
                </c:pt>
                <c:pt idx="848">
                  <c:v>1.02043789678209</c:v>
                </c:pt>
                <c:pt idx="849">
                  <c:v>1.01376506473363</c:v>
                </c:pt>
                <c:pt idx="850">
                  <c:v>1.0071358242826101</c:v>
                </c:pt>
                <c:pt idx="851">
                  <c:v>1.0005498912400901</c:v>
                </c:pt>
                <c:pt idx="852">
                  <c:v>0.99400698326189696</c:v>
                </c:pt>
                <c:pt idx="853">
                  <c:v>0.98750681983681599</c:v>
                </c:pt>
                <c:pt idx="854">
                  <c:v>0.98104912227475405</c:v>
                </c:pt>
                <c:pt idx="855">
                  <c:v>0.97463361369504697</c:v>
                </c:pt>
                <c:pt idx="856">
                  <c:v>0.96826001901480896</c:v>
                </c:pt>
                <c:pt idx="857">
                  <c:v>0.96192806493736904</c:v>
                </c:pt>
                <c:pt idx="858">
                  <c:v>0.95563747994077097</c:v>
                </c:pt>
                <c:pt idx="859">
                  <c:v>0.94938799426635401</c:v>
                </c:pt>
                <c:pt idx="860">
                  <c:v>0.94317933990733904</c:v>
                </c:pt>
                <c:pt idx="861">
                  <c:v>0.93701125059784796</c:v>
                </c:pt>
                <c:pt idx="862">
                  <c:v>0.930883461801019</c:v>
                </c:pt>
                <c:pt idx="863">
                  <c:v>0.92479571069851996</c:v>
                </c:pt>
                <c:pt idx="864">
                  <c:v>0.91874773617949002</c:v>
                </c:pt>
                <c:pt idx="865">
                  <c:v>0.91273927882916805</c:v>
                </c:pt>
                <c:pt idx="866">
                  <c:v>0.90677008091809896</c:v>
                </c:pt>
                <c:pt idx="867">
                  <c:v>0.90083988639129098</c:v>
                </c:pt>
                <c:pt idx="868">
                  <c:v>0.89494844085743497</c:v>
                </c:pt>
                <c:pt idx="869">
                  <c:v>0.88909549157817103</c:v>
                </c:pt>
                <c:pt idx="870">
                  <c:v>0.88328078745744598</c:v>
                </c:pt>
                <c:pt idx="871">
                  <c:v>0.87750407903091698</c:v>
                </c:pt>
                <c:pt idx="872">
                  <c:v>0.87176511845544002</c:v>
                </c:pt>
                <c:pt idx="873">
                  <c:v>0.86606365949861297</c:v>
                </c:pt>
                <c:pt idx="874">
                  <c:v>0.86039945752838898</c:v>
                </c:pt>
                <c:pt idx="875">
                  <c:v>0.85477226950276097</c:v>
                </c:pt>
                <c:pt idx="876">
                  <c:v>0.84918185395949797</c:v>
                </c:pt>
                <c:pt idx="877">
                  <c:v>0.84362797100595999</c:v>
                </c:pt>
                <c:pt idx="878">
                  <c:v>0.83811038230897605</c:v>
                </c:pt>
                <c:pt idx="879">
                  <c:v>0.83262885108477203</c:v>
                </c:pt>
                <c:pt idx="880">
                  <c:v>0.82718314208898402</c:v>
                </c:pt>
                <c:pt idx="881">
                  <c:v>0.82177302160671895</c:v>
                </c:pt>
                <c:pt idx="882">
                  <c:v>0.81639825744268202</c:v>
                </c:pt>
                <c:pt idx="883">
                  <c:v>0.81105861891137299</c:v>
                </c:pt>
                <c:pt idx="884">
                  <c:v>0.80575387682733501</c:v>
                </c:pt>
                <c:pt idx="885">
                  <c:v>0.80048380349547799</c:v>
                </c:pt>
                <c:pt idx="886">
                  <c:v>0.79524817270144499</c:v>
                </c:pt>
                <c:pt idx="887">
                  <c:v>0.79004675970205995</c:v>
                </c:pt>
                <c:pt idx="888">
                  <c:v>0.78487934121582503</c:v>
                </c:pt>
                <c:pt idx="889">
                  <c:v>0.77974569541347505</c:v>
                </c:pt>
                <c:pt idx="890">
                  <c:v>0.77464560190860599</c:v>
                </c:pt>
                <c:pt idx="891">
                  <c:v>0.76957884174834601</c:v>
                </c:pt>
                <c:pt idx="892">
                  <c:v>0.76454519740409699</c:v>
                </c:pt>
                <c:pt idx="893">
                  <c:v>0.75954445276233895</c:v>
                </c:pt>
                <c:pt idx="894">
                  <c:v>0.75457639311547198</c:v>
                </c:pt>
                <c:pt idx="895">
                  <c:v>0.749640805152748</c:v>
                </c:pt>
                <c:pt idx="896">
                  <c:v>0.74473747695122605</c:v>
                </c:pt>
                <c:pt idx="897">
                  <c:v>0.73986619796681397</c:v>
                </c:pt>
                <c:pt idx="898">
                  <c:v>0.73502675902535197</c:v>
                </c:pt>
                <c:pt idx="899">
                  <c:v>0.730218952313755</c:v>
                </c:pt>
                <c:pt idx="900">
                  <c:v>0.72544257137121404</c:v>
                </c:pt>
                <c:pt idx="901">
                  <c:v>0.72069741108045204</c:v>
                </c:pt>
                <c:pt idx="902">
                  <c:v>0.71598326765903597</c:v>
                </c:pt>
                <c:pt idx="903">
                  <c:v>0.71129993865074603</c:v>
                </c:pt>
                <c:pt idx="904">
                  <c:v>0.706647222916994</c:v>
                </c:pt>
                <c:pt idx="905">
                  <c:v>0.70202492062830602</c:v>
                </c:pt>
                <c:pt idx="906">
                  <c:v>0.69743283325585104</c:v>
                </c:pt>
                <c:pt idx="907">
                  <c:v>0.69287076356302502</c:v>
                </c:pt>
                <c:pt idx="908">
                  <c:v>0.68833851559709403</c:v>
                </c:pt>
                <c:pt idx="909">
                  <c:v>0.68383589468088402</c:v>
                </c:pt>
                <c:pt idx="910">
                  <c:v>0.67936270740452998</c:v>
                </c:pt>
                <c:pt idx="911">
                  <c:v>0.67491876161727105</c:v>
                </c:pt>
                <c:pt idx="912">
                  <c:v>0.67050386641930204</c:v>
                </c:pt>
                <c:pt idx="913">
                  <c:v>0.66611783215367903</c:v>
                </c:pt>
                <c:pt idx="914">
                  <c:v>0.66176047039827202</c:v>
                </c:pt>
                <c:pt idx="915">
                  <c:v>0.65743159395777295</c:v>
                </c:pt>
                <c:pt idx="916">
                  <c:v>0.65313101685575004</c:v>
                </c:pt>
                <c:pt idx="917">
                  <c:v>0.64885855432675799</c:v>
                </c:pt>
                <c:pt idx="918">
                  <c:v>0.644614022808497</c:v>
                </c:pt>
                <c:pt idx="919">
                  <c:v>0.64039723993402098</c:v>
                </c:pt>
                <c:pt idx="920">
                  <c:v>0.63620802452399705</c:v>
                </c:pt>
                <c:pt idx="921">
                  <c:v>0.63204619657900996</c:v>
                </c:pt>
                <c:pt idx="922">
                  <c:v>0.62791157727192504</c:v>
                </c:pt>
                <c:pt idx="923">
                  <c:v>0.62380398894028999</c:v>
                </c:pt>
                <c:pt idx="924">
                  <c:v>0.619723255078793</c:v>
                </c:pt>
                <c:pt idx="925">
                  <c:v>0.61566920033176598</c:v>
                </c:pt>
                <c:pt idx="926">
                  <c:v>0.61164165048573005</c:v>
                </c:pt>
                <c:pt idx="927">
                  <c:v>0.60764043246200194</c:v>
                </c:pt>
                <c:pt idx="928">
                  <c:v>0.60366537430933997</c:v>
                </c:pt>
                <c:pt idx="929">
                  <c:v>0.59971630519663099</c:v>
                </c:pt>
                <c:pt idx="930">
                  <c:v>0.59579305540563698</c:v>
                </c:pt>
                <c:pt idx="931">
                  <c:v>0.59189545632377905</c:v>
                </c:pt>
                <c:pt idx="932">
                  <c:v>0.58802334043697102</c:v>
                </c:pt>
                <c:pt idx="933">
                  <c:v>0.58417654132250096</c:v>
                </c:pt>
                <c:pt idx="934">
                  <c:v>0.58035489364195303</c:v>
                </c:pt>
                <c:pt idx="935">
                  <c:v>0.57655823313417698</c:v>
                </c:pt>
                <c:pt idx="936">
                  <c:v>0.57278639660830799</c:v>
                </c:pt>
                <c:pt idx="937">
                  <c:v>0.56903922193681999</c:v>
                </c:pt>
                <c:pt idx="938">
                  <c:v>0.56531654804863596</c:v>
                </c:pt>
                <c:pt idx="939">
                  <c:v>0.56161821492227604</c:v>
                </c:pt>
                <c:pt idx="940">
                  <c:v>0.55794406357904702</c:v>
                </c:pt>
                <c:pt idx="941">
                  <c:v>0.55429393607628197</c:v>
                </c:pt>
                <c:pt idx="942">
                  <c:v>0.55066767550061801</c:v>
                </c:pt>
                <c:pt idx="943">
                  <c:v>0.54706512596132295</c:v>
                </c:pt>
                <c:pt idx="944">
                  <c:v>0.54348613258365697</c:v>
                </c:pt>
                <c:pt idx="945">
                  <c:v>0.53993054150228303</c:v>
                </c:pt>
                <c:pt idx="946">
                  <c:v>0.53639819985472004</c:v>
                </c:pt>
                <c:pt idx="947">
                  <c:v>0.53288895577483097</c:v>
                </c:pt>
                <c:pt idx="948">
                  <c:v>0.52940265838636302</c:v>
                </c:pt>
                <c:pt idx="949">
                  <c:v>0.52593915779652101</c:v>
                </c:pt>
                <c:pt idx="950">
                  <c:v>0.52249830508958495</c:v>
                </c:pt>
                <c:pt idx="951">
                  <c:v>0.51907995232056903</c:v>
                </c:pt>
                <c:pt idx="952">
                  <c:v>0.51568395250892296</c:v>
                </c:pt>
                <c:pt idx="953">
                  <c:v>0.512310159632271</c:v>
                </c:pt>
                <c:pt idx="954">
                  <c:v>0.50895842862018903</c:v>
                </c:pt>
                <c:pt idx="955">
                  <c:v>0.50562861534803105</c:v>
                </c:pt>
                <c:pt idx="956">
                  <c:v>0.502320576630784</c:v>
                </c:pt>
                <c:pt idx="957">
                  <c:v>0.499034170216967</c:v>
                </c:pt>
                <c:pt idx="958">
                  <c:v>0.49576925478257799</c:v>
                </c:pt>
                <c:pt idx="959">
                  <c:v>0.49252568992506002</c:v>
                </c:pt>
                <c:pt idx="960">
                  <c:v>0.48930333615732602</c:v>
                </c:pt>
                <c:pt idx="961">
                  <c:v>0.48610205490181302</c:v>
                </c:pt>
                <c:pt idx="962">
                  <c:v>0.48292170848457</c:v>
                </c:pt>
                <c:pt idx="963">
                  <c:v>0.47976216012939799</c:v>
                </c:pt>
                <c:pt idx="964">
                  <c:v>0.47662327395200998</c:v>
                </c:pt>
                <c:pt idx="965">
                  <c:v>0.47350491495424502</c:v>
                </c:pt>
                <c:pt idx="966">
                  <c:v>0.47040694901830898</c:v>
                </c:pt>
                <c:pt idx="967">
                  <c:v>0.46732924290105499</c:v>
                </c:pt>
                <c:pt idx="968">
                  <c:v>0.46427166422830501</c:v>
                </c:pt>
                <c:pt idx="969">
                  <c:v>0.46123408148919798</c:v>
                </c:pt>
                <c:pt idx="970">
                  <c:v>0.45821636403058902</c:v>
                </c:pt>
                <c:pt idx="971">
                  <c:v>0.45521838205146897</c:v>
                </c:pt>
                <c:pt idx="972">
                  <c:v>0.45224000659743302</c:v>
                </c:pt>
                <c:pt idx="973">
                  <c:v>0.44928110955517597</c:v>
                </c:pt>
                <c:pt idx="974">
                  <c:v>0.44634156364702798</c:v>
                </c:pt>
                <c:pt idx="975">
                  <c:v>0.443421242425523</c:v>
                </c:pt>
                <c:pt idx="976">
                  <c:v>0.44052002026800602</c:v>
                </c:pt>
                <c:pt idx="977">
                  <c:v>0.437637772371266</c:v>
                </c:pt>
                <c:pt idx="978">
                  <c:v>0.43477437474621899</c:v>
                </c:pt>
                <c:pt idx="979">
                  <c:v>0.43192970421260701</c:v>
                </c:pt>
                <c:pt idx="980">
                  <c:v>0.42910363839374799</c:v>
                </c:pt>
                <c:pt idx="981">
                  <c:v>0.42629605571130602</c:v>
                </c:pt>
                <c:pt idx="982">
                  <c:v>0.42350683538010397</c:v>
                </c:pt>
                <c:pt idx="983">
                  <c:v>0.42073585740296898</c:v>
                </c:pt>
                <c:pt idx="984">
                  <c:v>0.417983002565606</c:v>
                </c:pt>
                <c:pt idx="985">
                  <c:v>0.41524815243150698</c:v>
                </c:pt>
                <c:pt idx="986">
                  <c:v>0.41253118933689897</c:v>
                </c:pt>
                <c:pt idx="987">
                  <c:v>0.40983199638571099</c:v>
                </c:pt>
                <c:pt idx="988">
                  <c:v>0.407150457444591</c:v>
                </c:pt>
                <c:pt idx="989">
                  <c:v>0.40448645713793802</c:v>
                </c:pt>
                <c:pt idx="990">
                  <c:v>0.40183988084298</c:v>
                </c:pt>
                <c:pt idx="991">
                  <c:v>0.39921061468487301</c:v>
                </c:pt>
                <c:pt idx="992">
                  <c:v>0.39659854553183899</c:v>
                </c:pt>
                <c:pt idx="993">
                  <c:v>0.39400356099033601</c:v>
                </c:pt>
                <c:pt idx="994">
                  <c:v>0.39142554940024799</c:v>
                </c:pt>
                <c:pt idx="995">
                  <c:v>0.388864399830121</c:v>
                </c:pt>
                <c:pt idx="996">
                  <c:v>0.38632000207242301</c:v>
                </c:pt>
                <c:pt idx="997">
                  <c:v>0.38379224663882799</c:v>
                </c:pt>
                <c:pt idx="998">
                  <c:v>0.38128102475554498</c:v>
                </c:pt>
                <c:pt idx="999">
                  <c:v>0.37878622835866499</c:v>
                </c:pt>
                <c:pt idx="1000">
                  <c:v>0.37630775008954298</c:v>
                </c:pt>
              </c:numCache>
            </c:numRef>
          </c:val>
          <c:smooth val="0"/>
          <c:extLst>
            <c:ext xmlns:c16="http://schemas.microsoft.com/office/drawing/2014/chart" uri="{C3380CC4-5D6E-409C-BE32-E72D297353CC}">
              <c16:uniqueId val="{00000003-DAC8-4B0B-BB48-C3B9940C4D29}"/>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28D7-4BAB-8114-05A7A4801055}"/>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28D7-4BAB-8114-05A7A4801055}"/>
            </c:ext>
          </c:extLst>
        </c:ser>
        <c:ser>
          <c:idx val="4"/>
          <c:order val="2"/>
          <c:spPr>
            <a:ln w="57150">
              <a:solidFill>
                <a:schemeClr val="accent2">
                  <a:lumMod val="40000"/>
                  <a:lumOff val="60000"/>
                </a:schemeClr>
              </a:solidFill>
            </a:ln>
          </c:spPr>
          <c:marker>
            <c:symbol val="none"/>
          </c:marker>
          <c:dLbls>
            <c:dLbl>
              <c:idx val="44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D7-4BAB-8114-05A7A480105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contactsminus50!$D$2:$D$1002</c:f>
              <c:numCache>
                <c:formatCode>General</c:formatCode>
                <c:ptCount val="1001"/>
                <c:pt idx="0">
                  <c:v>1</c:v>
                </c:pt>
                <c:pt idx="1">
                  <c:v>1.0098462375144399</c:v>
                </c:pt>
                <c:pt idx="2">
                  <c:v>1.0197853457419499</c:v>
                </c:pt>
                <c:pt idx="3">
                  <c:v>1.02981811927506</c:v>
                </c:pt>
                <c:pt idx="4">
                  <c:v>1.03994525732377</c:v>
                </c:pt>
                <c:pt idx="5">
                  <c:v>1.0501676970496601</c:v>
                </c:pt>
                <c:pt idx="6">
                  <c:v>1.06048621547426</c:v>
                </c:pt>
                <c:pt idx="7">
                  <c:v>1.07090162766976</c:v>
                </c:pt>
                <c:pt idx="8">
                  <c:v>1.0814147535737599</c:v>
                </c:pt>
                <c:pt idx="9">
                  <c:v>1.09202641897518</c:v>
                </c:pt>
                <c:pt idx="10">
                  <c:v>1.1027374543741799</c:v>
                </c:pt>
                <c:pt idx="11">
                  <c:v>1.11354869539918</c:v>
                </c:pt>
                <c:pt idx="12">
                  <c:v>1.1244609828366401</c:v>
                </c:pt>
                <c:pt idx="13">
                  <c:v>1.1354751625863</c:v>
                </c:pt>
                <c:pt idx="14">
                  <c:v>1.14659208565033</c:v>
                </c:pt>
                <c:pt idx="15">
                  <c:v>1.15781260812273</c:v>
                </c:pt>
                <c:pt idx="16">
                  <c:v>1.16913759117716</c:v>
                </c:pt>
                <c:pt idx="17">
                  <c:v>1.18056790105316</c:v>
                </c:pt>
                <c:pt idx="18">
                  <c:v>1.19210440904151</c:v>
                </c:pt>
                <c:pt idx="19">
                  <c:v>1.2037479914684299</c:v>
                </c:pt>
                <c:pt idx="20">
                  <c:v>1.21549952967834</c:v>
                </c:pt>
                <c:pt idx="21">
                  <c:v>1.2273599100155199</c:v>
                </c:pt>
                <c:pt idx="22">
                  <c:v>1.2393300238044</c:v>
                </c:pt>
                <c:pt idx="23">
                  <c:v>1.2514107673285799</c:v>
                </c:pt>
                <c:pt idx="24">
                  <c:v>1.2636030418084301</c:v>
                </c:pt>
                <c:pt idx="25">
                  <c:v>1.27590775337735</c:v>
                </c:pt>
                <c:pt idx="26">
                  <c:v>1.28832581305661</c:v>
                </c:pt>
                <c:pt idx="27">
                  <c:v>1.3008581367288199</c:v>
                </c:pt>
                <c:pt idx="28">
                  <c:v>1.3135056451098299</c:v>
                </c:pt>
                <c:pt idx="29">
                  <c:v>1.3262692637192199</c:v>
                </c:pt>
                <c:pt idx="30">
                  <c:v>1.33914992284927</c:v>
                </c:pt>
                <c:pt idx="31">
                  <c:v>1.35214855753231</c:v>
                </c:pt>
                <c:pt idx="32">
                  <c:v>1.36526610750657</c:v>
                </c:pt>
                <c:pt idx="33">
                  <c:v>1.3785035171803499</c:v>
                </c:pt>
                <c:pt idx="34">
                  <c:v>1.3918617355946401</c:v>
                </c:pt>
                <c:pt idx="35">
                  <c:v>1.4053417163839399</c:v>
                </c:pt>
                <c:pt idx="36">
                  <c:v>1.4189444177355</c:v>
                </c:pt>
                <c:pt idx="37">
                  <c:v>1.43267080234675</c:v>
                </c:pt>
                <c:pt idx="38">
                  <c:v>1.446521837381</c:v>
                </c:pt>
                <c:pt idx="39">
                  <c:v>1.46049849442128</c:v>
                </c:pt>
                <c:pt idx="40">
                  <c:v>1.4746017494224599</c:v>
                </c:pt>
                <c:pt idx="41">
                  <c:v>1.48883258266138</c:v>
                </c:pt>
                <c:pt idx="42">
                  <c:v>1.50319197868517</c:v>
                </c:pt>
                <c:pt idx="43">
                  <c:v>1.5176809262575801</c:v>
                </c:pt>
                <c:pt idx="44">
                  <c:v>1.5323004183034299</c:v>
                </c:pt>
                <c:pt idx="45">
                  <c:v>1.54705145185093</c:v>
                </c:pt>
                <c:pt idx="46">
                  <c:v>1.5619350279721</c:v>
                </c:pt>
                <c:pt idx="47">
                  <c:v>1.5769521517210201</c:v>
                </c:pt>
                <c:pt idx="48">
                  <c:v>1.59210383207004</c:v>
                </c:pt>
                <c:pt idx="49">
                  <c:v>1.6073910818438399</c:v>
                </c:pt>
                <c:pt idx="50">
                  <c:v>1.62281491765131</c:v>
                </c:pt>
                <c:pt idx="51">
                  <c:v>1.6383763598151699</c:v>
                </c:pt>
                <c:pt idx="52">
                  <c:v>1.6540764322994901</c:v>
                </c:pt>
                <c:pt idx="53">
                  <c:v>1.6699161626347401</c:v>
                </c:pt>
                <c:pt idx="54">
                  <c:v>1.6858965818406899</c:v>
                </c:pt>
                <c:pt idx="55">
                  <c:v>1.7020187243468601</c:v>
                </c:pt>
                <c:pt idx="56">
                  <c:v>1.7182836279106199</c:v>
                </c:pt>
                <c:pt idx="57">
                  <c:v>1.7346923335328399</c:v>
                </c:pt>
                <c:pt idx="58">
                  <c:v>1.7512458853711099</c:v>
                </c:pt>
                <c:pt idx="59">
                  <c:v>1.76794533065044</c:v>
                </c:pt>
                <c:pt idx="60">
                  <c:v>1.78479171957141</c:v>
                </c:pt>
                <c:pt idx="61">
                  <c:v>1.80178610521577</c:v>
                </c:pt>
                <c:pt idx="62">
                  <c:v>1.8189295434494499</c:v>
                </c:pt>
                <c:pt idx="63">
                  <c:v>1.83622309282286</c:v>
                </c:pt>
                <c:pt idx="64">
                  <c:v>1.8536678144685299</c:v>
                </c:pt>
                <c:pt idx="65">
                  <c:v>1.87126477199607</c:v>
                </c:pt>
                <c:pt idx="66">
                  <c:v>1.8890150313842999</c:v>
                </c:pt>
                <c:pt idx="67">
                  <c:v>1.90691966087065</c:v>
                </c:pt>
                <c:pt idx="68">
                  <c:v>1.92497973083763</c:v>
                </c:pt>
                <c:pt idx="69">
                  <c:v>1.94319631369652</c:v>
                </c:pt>
                <c:pt idx="70">
                  <c:v>1.9615704837681101</c:v>
                </c:pt>
                <c:pt idx="71">
                  <c:v>1.9801033171604601</c:v>
                </c:pt>
                <c:pt idx="72">
                  <c:v>1.9987958916437301</c:v>
                </c:pt>
                <c:pt idx="73">
                  <c:v>2.0176492865219302</c:v>
                </c:pt>
                <c:pt idx="74">
                  <c:v>2.0366645825016501</c:v>
                </c:pt>
                <c:pt idx="75">
                  <c:v>2.0558428615576498</c:v>
                </c:pt>
                <c:pt idx="76">
                  <c:v>2.0751852067953398</c:v>
                </c:pt>
                <c:pt idx="77">
                  <c:v>2.0946927023100699</c:v>
                </c:pt>
                <c:pt idx="78">
                  <c:v>2.1143664330432199</c:v>
                </c:pt>
                <c:pt idx="79">
                  <c:v>2.1342074846350299</c:v>
                </c:pt>
                <c:pt idx="80">
                  <c:v>2.15421694327414</c:v>
                </c:pt>
                <c:pt idx="81">
                  <c:v>2.1743958955438001</c:v>
                </c:pt>
                <c:pt idx="82">
                  <c:v>2.19474542826479</c:v>
                </c:pt>
                <c:pt idx="83">
                  <c:v>2.2152666283348101</c:v>
                </c:pt>
                <c:pt idx="84">
                  <c:v>2.2359605825645801</c:v>
                </c:pt>
                <c:pt idx="85">
                  <c:v>2.2568283775103701</c:v>
                </c:pt>
                <c:pt idx="86">
                  <c:v>2.2778710993031002</c:v>
                </c:pt>
                <c:pt idx="87">
                  <c:v>2.2990898334738699</c:v>
                </c:pt>
                <c:pt idx="88">
                  <c:v>2.32048566477591</c:v>
                </c:pt>
                <c:pt idx="89">
                  <c:v>2.3420596770029398</c:v>
                </c:pt>
                <c:pt idx="90">
                  <c:v>2.36381295280392</c:v>
                </c:pt>
                <c:pt idx="91">
                  <c:v>2.3857465734940901</c:v>
                </c:pt>
                <c:pt idx="92">
                  <c:v>2.4078616188623201</c:v>
                </c:pt>
                <c:pt idx="93">
                  <c:v>2.4301591669747298</c:v>
                </c:pt>
                <c:pt idx="94">
                  <c:v>2.45264029397456</c:v>
                </c:pt>
                <c:pt idx="95">
                  <c:v>2.47530607387821</c:v>
                </c:pt>
                <c:pt idx="96">
                  <c:v>2.4981575783674899</c:v>
                </c:pt>
                <c:pt idx="97">
                  <c:v>2.521195876578</c:v>
                </c:pt>
                <c:pt idx="98">
                  <c:v>2.54442203488362</c:v>
                </c:pt>
                <c:pt idx="99">
                  <c:v>2.5678371166771199</c:v>
                </c:pt>
                <c:pt idx="100">
                  <c:v>2.5914421821468001</c:v>
                </c:pt>
                <c:pt idx="101">
                  <c:v>2.61523828804919</c:v>
                </c:pt>
                <c:pt idx="102">
                  <c:v>2.63922648747773</c:v>
                </c:pt>
                <c:pt idx="103">
                  <c:v>2.6634078296275101</c:v>
                </c:pt>
                <c:pt idx="104">
                  <c:v>2.6877833595559002</c:v>
                </c:pt>
                <c:pt idx="105">
                  <c:v>2.7123541179391499</c:v>
                </c:pt>
                <c:pt idx="106">
                  <c:v>2.7371211408249301</c:v>
                </c:pt>
                <c:pt idx="107">
                  <c:v>2.7620854593807498</c:v>
                </c:pt>
                <c:pt idx="108">
                  <c:v>2.7872480996382798</c:v>
                </c:pt>
                <c:pt idx="109">
                  <c:v>2.81261008223353</c:v>
                </c:pt>
                <c:pt idx="110">
                  <c:v>2.8381724221428501</c:v>
                </c:pt>
                <c:pt idx="111">
                  <c:v>2.8639361284148399</c:v>
                </c:pt>
                <c:pt idx="112">
                  <c:v>2.8899022038980098</c:v>
                </c:pt>
                <c:pt idx="113">
                  <c:v>2.9160716449642501</c:v>
                </c:pt>
                <c:pt idx="114">
                  <c:v>2.9424454412281702</c:v>
                </c:pt>
                <c:pt idx="115">
                  <c:v>2.9690245752621398</c:v>
                </c:pt>
                <c:pt idx="116">
                  <c:v>2.9958100223071602</c:v>
                </c:pt>
                <c:pt idx="117">
                  <c:v>3.0228027499794798</c:v>
                </c:pt>
                <c:pt idx="118">
                  <c:v>3.0500037179730302</c:v>
                </c:pt>
                <c:pt idx="119">
                  <c:v>3.0774138777575502</c:v>
                </c:pt>
                <c:pt idx="120">
                  <c:v>3.1050341722725299</c:v>
                </c:pt>
                <c:pt idx="121">
                  <c:v>3.1328655356169</c:v>
                </c:pt>
                <c:pt idx="122">
                  <c:v>3.1609088927344802</c:v>
                </c:pt>
                <c:pt idx="123">
                  <c:v>3.1891651590952201</c:v>
                </c:pt>
                <c:pt idx="124">
                  <c:v>3.2176352403721999</c:v>
                </c:pt>
                <c:pt idx="125">
                  <c:v>3.2463200321143701</c:v>
                </c:pt>
                <c:pt idx="126">
                  <c:v>3.2752204194152101</c:v>
                </c:pt>
                <c:pt idx="127">
                  <c:v>3.30433727657701</c:v>
                </c:pt>
                <c:pt idx="128">
                  <c:v>3.3336714667711398</c:v>
                </c:pt>
                <c:pt idx="129">
                  <c:v>3.3632238416940599</c:v>
                </c:pt>
                <c:pt idx="130">
                  <c:v>3.3929952412192002</c:v>
                </c:pt>
                <c:pt idx="131">
                  <c:v>3.4229864930446898</c:v>
                </c:pt>
                <c:pt idx="132">
                  <c:v>3.4531984123370698</c:v>
                </c:pt>
                <c:pt idx="133">
                  <c:v>3.4836318013708198</c:v>
                </c:pt>
                <c:pt idx="134">
                  <c:v>3.51428744916389</c:v>
                </c:pt>
                <c:pt idx="135">
                  <c:v>3.5451661311092</c:v>
                </c:pt>
                <c:pt idx="136">
                  <c:v>3.5762686086021702</c:v>
                </c:pt>
                <c:pt idx="137">
                  <c:v>3.6075956286642601</c:v>
                </c:pt>
                <c:pt idx="138">
                  <c:v>3.6391479235626201</c:v>
                </c:pt>
                <c:pt idx="139">
                  <c:v>3.67092621042584</c:v>
                </c:pt>
                <c:pt idx="140">
                  <c:v>3.7029311908559399</c:v>
                </c:pt>
                <c:pt idx="141">
                  <c:v>3.7351635505364902</c:v>
                </c:pt>
                <c:pt idx="142">
                  <c:v>3.7676239588370302</c:v>
                </c:pt>
                <c:pt idx="143">
                  <c:v>3.80031306841382</c:v>
                </c:pt>
                <c:pt idx="144">
                  <c:v>3.8332315148069398</c:v>
                </c:pt>
                <c:pt idx="145">
                  <c:v>3.8663799160338499</c:v>
                </c:pt>
                <c:pt idx="146">
                  <c:v>3.8997588721794099</c:v>
                </c:pt>
                <c:pt idx="147">
                  <c:v>3.9333689649824701</c:v>
                </c:pt>
                <c:pt idx="148">
                  <c:v>3.96721075741908</c:v>
                </c:pt>
                <c:pt idx="149">
                  <c:v>4.0012847932824203</c:v>
                </c:pt>
                <c:pt idx="150">
                  <c:v>4.03559159675945</c:v>
                </c:pt>
                <c:pt idx="151">
                  <c:v>4.0701316720044503</c:v>
                </c:pt>
                <c:pt idx="152">
                  <c:v>4.1049055027094798</c:v>
                </c:pt>
                <c:pt idx="153">
                  <c:v>4.1399135516718202</c:v>
                </c:pt>
                <c:pt idx="154">
                  <c:v>4.1751562603585803</c:v>
                </c:pt>
                <c:pt idx="155">
                  <c:v>4.2106340484683802</c:v>
                </c:pt>
                <c:pt idx="156">
                  <c:v>4.2463473134904799</c:v>
                </c:pt>
                <c:pt idx="157">
                  <c:v>4.2822964302611304</c:v>
                </c:pt>
                <c:pt idx="158">
                  <c:v>4.3184817505175301</c:v>
                </c:pt>
                <c:pt idx="159">
                  <c:v>4.3549036024493102</c:v>
                </c:pt>
                <c:pt idx="160">
                  <c:v>4.3915622902477702</c:v>
                </c:pt>
                <c:pt idx="161">
                  <c:v>4.4284580936528402</c:v>
                </c:pt>
                <c:pt idx="162">
                  <c:v>4.4655912674981</c:v>
                </c:pt>
                <c:pt idx="163">
                  <c:v>4.5029620412537703</c:v>
                </c:pt>
                <c:pt idx="164">
                  <c:v>4.5405706185678696</c:v>
                </c:pt>
                <c:pt idx="165">
                  <c:v>4.5784171768057504</c:v>
                </c:pt>
                <c:pt idx="166">
                  <c:v>4.616501866588</c:v>
                </c:pt>
                <c:pt idx="167">
                  <c:v>4.6548248113269599</c:v>
                </c:pt>
                <c:pt idx="168">
                  <c:v>4.6933861067619898</c:v>
                </c:pt>
                <c:pt idx="169">
                  <c:v>4.7321858204934903</c:v>
                </c:pt>
                <c:pt idx="170">
                  <c:v>4.7712239915160399</c:v>
                </c:pt>
                <c:pt idx="171">
                  <c:v>4.8105006297506696</c:v>
                </c:pt>
                <c:pt idx="172">
                  <c:v>4.8500157155763901</c:v>
                </c:pt>
                <c:pt idx="173">
                  <c:v>4.8897691993613099</c:v>
                </c:pt>
                <c:pt idx="174">
                  <c:v>4.92976100099329</c:v>
                </c:pt>
                <c:pt idx="175">
                  <c:v>4.9699910094104798</c:v>
                </c:pt>
                <c:pt idx="176">
                  <c:v>5.0104590821318</c:v>
                </c:pt>
                <c:pt idx="177">
                  <c:v>5.05116504478762</c:v>
                </c:pt>
                <c:pt idx="178">
                  <c:v>5.0921086906507602</c:v>
                </c:pt>
                <c:pt idx="179">
                  <c:v>5.133289780168</c:v>
                </c:pt>
                <c:pt idx="180">
                  <c:v>5.1747080404923196</c:v>
                </c:pt>
                <c:pt idx="181">
                  <c:v>5.2163631650160998</c:v>
                </c:pt>
                <c:pt idx="182">
                  <c:v>5.2582548129053004</c:v>
                </c:pt>
                <c:pt idx="183">
                  <c:v>5.3003826086350996</c:v>
                </c:pt>
                <c:pt idx="184">
                  <c:v>5.3427461415269102</c:v>
                </c:pt>
                <c:pt idx="185">
                  <c:v>5.3853449652871701</c:v>
                </c:pt>
                <c:pt idx="186">
                  <c:v>5.4281785975481096</c:v>
                </c:pt>
                <c:pt idx="187">
                  <c:v>5.47124651941055</c:v>
                </c:pt>
                <c:pt idx="188">
                  <c:v>5.51454817498918</c:v>
                </c:pt>
                <c:pt idx="189">
                  <c:v>5.5580829709603599</c:v>
                </c:pt>
                <c:pt idx="190">
                  <c:v>5.6018502761127396</c:v>
                </c:pt>
                <c:pt idx="191">
                  <c:v>5.6458494209009702</c:v>
                </c:pt>
                <c:pt idx="192">
                  <c:v>5.6900796970026297</c:v>
                </c:pt>
                <c:pt idx="193">
                  <c:v>5.7345403568787399</c:v>
                </c:pt>
                <c:pt idx="194">
                  <c:v>5.7792306133379903</c:v>
                </c:pt>
                <c:pt idx="195">
                  <c:v>5.8241496391049701</c:v>
                </c:pt>
                <c:pt idx="196">
                  <c:v>5.8692965663926797</c:v>
                </c:pt>
                <c:pt idx="197">
                  <c:v>5.9146704864795296</c:v>
                </c:pt>
                <c:pt idx="198">
                  <c:v>5.9602704492910901</c:v>
                </c:pt>
                <c:pt idx="199">
                  <c:v>6.0060954629868597</c:v>
                </c:pt>
                <c:pt idx="200">
                  <c:v>6.0521444935523103</c:v>
                </c:pt>
                <c:pt idx="201">
                  <c:v>6.0984164643964398</c:v>
                </c:pt>
                <c:pt idx="202">
                  <c:v>6.1449102559551898</c:v>
                </c:pt>
                <c:pt idx="203">
                  <c:v>6.1916247053008799</c:v>
                </c:pt>
                <c:pt idx="204">
                  <c:v>6.2385586057579596</c:v>
                </c:pt>
                <c:pt idx="205">
                  <c:v>6.2857107065254496</c:v>
                </c:pt>
                <c:pt idx="206">
                  <c:v>6.3330797123061799</c:v>
                </c:pt>
                <c:pt idx="207">
                  <c:v>6.3806642829432798</c:v>
                </c:pt>
                <c:pt idx="208">
                  <c:v>6.4284630330640304</c:v>
                </c:pt>
                <c:pt idx="209">
                  <c:v>6.4764745317314798</c:v>
                </c:pt>
                <c:pt idx="210">
                  <c:v>6.5246973021040597</c:v>
                </c:pt>
                <c:pt idx="211">
                  <c:v>6.5731298211034703</c:v>
                </c:pt>
                <c:pt idx="212">
                  <c:v>6.6217705190911804</c:v>
                </c:pt>
                <c:pt idx="213">
                  <c:v>6.6706177795537203</c:v>
                </c:pt>
                <c:pt idx="214">
                  <c:v>6.7196699387971597</c:v>
                </c:pt>
                <c:pt idx="215">
                  <c:v>6.7689252856510498</c:v>
                </c:pt>
                <c:pt idx="216">
                  <c:v>6.8183820611819899</c:v>
                </c:pt>
                <c:pt idx="217">
                  <c:v>6.8680384584173</c:v>
                </c:pt>
                <c:pt idx="218">
                  <c:v>6.9178926220789796</c:v>
                </c:pt>
                <c:pt idx="219">
                  <c:v>6.9679426483281599</c:v>
                </c:pt>
                <c:pt idx="220">
                  <c:v>7.01818658452056</c:v>
                </c:pt>
                <c:pt idx="221">
                  <c:v>7.0686224289729997</c:v>
                </c:pt>
                <c:pt idx="222">
                  <c:v>7.1192481307414903</c:v>
                </c:pt>
                <c:pt idx="223">
                  <c:v>7.1700615894108903</c:v>
                </c:pt>
                <c:pt idx="224">
                  <c:v>7.22106065489678</c:v>
                </c:pt>
                <c:pt idx="225">
                  <c:v>7.2722431272594799</c:v>
                </c:pt>
                <c:pt idx="226">
                  <c:v>7.3236067565307899</c:v>
                </c:pt>
                <c:pt idx="227">
                  <c:v>7.3751492425535101</c:v>
                </c:pt>
                <c:pt idx="228">
                  <c:v>7.4268682348342203</c:v>
                </c:pt>
                <c:pt idx="229">
                  <c:v>7.47876133240936</c:v>
                </c:pt>
                <c:pt idx="230">
                  <c:v>7.5308260837251302</c:v>
                </c:pt>
                <c:pt idx="231">
                  <c:v>7.5830599865313797</c:v>
                </c:pt>
                <c:pt idx="232">
                  <c:v>7.6354604877896097</c:v>
                </c:pt>
                <c:pt idx="233">
                  <c:v>7.6880249835956898</c:v>
                </c:pt>
                <c:pt idx="234">
                  <c:v>7.7407508191172001</c:v>
                </c:pt>
                <c:pt idx="235">
                  <c:v>7.7936352885459197</c:v>
                </c:pt>
                <c:pt idx="236">
                  <c:v>7.8466756350655196</c:v>
                </c:pt>
                <c:pt idx="237">
                  <c:v>7.8998690508349299</c:v>
                </c:pt>
                <c:pt idx="238">
                  <c:v>7.9532126769873903</c:v>
                </c:pt>
                <c:pt idx="239">
                  <c:v>8.0067036036455708</c:v>
                </c:pt>
                <c:pt idx="240">
                  <c:v>8.0603388699530694</c:v>
                </c:pt>
                <c:pt idx="241">
                  <c:v>8.1141154641222695</c:v>
                </c:pt>
                <c:pt idx="242">
                  <c:v>8.1680303234990603</c:v>
                </c:pt>
                <c:pt idx="243">
                  <c:v>8.2220803346444402</c:v>
                </c:pt>
                <c:pt idx="244">
                  <c:v>8.2762623334333796</c:v>
                </c:pt>
                <c:pt idx="245">
                  <c:v>8.3305731051709895</c:v>
                </c:pt>
                <c:pt idx="246">
                  <c:v>8.3850093847263505</c:v>
                </c:pt>
                <c:pt idx="247">
                  <c:v>8.4395678566840395</c:v>
                </c:pt>
                <c:pt idx="248">
                  <c:v>8.4942451555137808</c:v>
                </c:pt>
                <c:pt idx="249">
                  <c:v>8.5490378657581108</c:v>
                </c:pt>
                <c:pt idx="250">
                  <c:v>8.6039425222384605</c:v>
                </c:pt>
                <c:pt idx="251">
                  <c:v>8.6589556102797296</c:v>
                </c:pt>
                <c:pt idx="252">
                  <c:v>8.7140735659534698</c:v>
                </c:pt>
                <c:pt idx="253">
                  <c:v>8.7692927763399808</c:v>
                </c:pt>
                <c:pt idx="254">
                  <c:v>8.8246095798092394</c:v>
                </c:pt>
                <c:pt idx="255">
                  <c:v>8.8800202663210595</c:v>
                </c:pt>
                <c:pt idx="256">
                  <c:v>8.9355210777442906</c:v>
                </c:pt>
                <c:pt idx="257">
                  <c:v>8.9911082081955005</c:v>
                </c:pt>
                <c:pt idx="258">
                  <c:v>9.0467778043969993</c:v>
                </c:pt>
                <c:pt idx="259">
                  <c:v>9.1025259660544506</c:v>
                </c:pt>
                <c:pt idx="260">
                  <c:v>9.1583487462540205</c:v>
                </c:pt>
                <c:pt idx="261">
                  <c:v>9.2142421518792901</c:v>
                </c:pt>
                <c:pt idx="262">
                  <c:v>9.2702021440479196</c:v>
                </c:pt>
                <c:pt idx="263">
                  <c:v>9.3262246385680605</c:v>
                </c:pt>
                <c:pt idx="264">
                  <c:v>9.3823055064146708</c:v>
                </c:pt>
                <c:pt idx="265">
                  <c:v>9.4384405742257602</c:v>
                </c:pt>
                <c:pt idx="266">
                  <c:v>9.4946256248184309</c:v>
                </c:pt>
                <c:pt idx="267">
                  <c:v>9.5508563977249494</c:v>
                </c:pt>
                <c:pt idx="268">
                  <c:v>9.6071285897486707</c:v>
                </c:pt>
                <c:pt idx="269">
                  <c:v>9.6634378555399003</c:v>
                </c:pt>
                <c:pt idx="270">
                  <c:v>9.7197798081916602</c:v>
                </c:pt>
                <c:pt idx="271">
                  <c:v>9.7761500198552103</c:v>
                </c:pt>
                <c:pt idx="272">
                  <c:v>9.8325440223754903</c:v>
                </c:pt>
                <c:pt idx="273">
                  <c:v>9.8889573079461908</c:v>
                </c:pt>
                <c:pt idx="274">
                  <c:v>9.9453853297845694</c:v>
                </c:pt>
                <c:pt idx="275">
                  <c:v>10.0018235028258</c:v>
                </c:pt>
                <c:pt idx="276">
                  <c:v>10.058267204436699</c:v>
                </c:pt>
                <c:pt idx="277">
                  <c:v>10.1147117751492</c:v>
                </c:pt>
                <c:pt idx="278">
                  <c:v>10.171152519412599</c:v>
                </c:pt>
                <c:pt idx="279">
                  <c:v>10.227584706364899</c:v>
                </c:pt>
                <c:pt idx="280">
                  <c:v>10.284003570624</c:v>
                </c:pt>
                <c:pt idx="281">
                  <c:v>10.340404313096</c:v>
                </c:pt>
                <c:pt idx="282">
                  <c:v>10.3967821018043</c:v>
                </c:pt>
                <c:pt idx="283">
                  <c:v>10.4531320727348</c:v>
                </c:pt>
                <c:pt idx="284">
                  <c:v>10.509449330701299</c:v>
                </c:pt>
                <c:pt idx="285">
                  <c:v>10.565728950227999</c:v>
                </c:pt>
                <c:pt idx="286">
                  <c:v>10.6219659764492</c:v>
                </c:pt>
                <c:pt idx="287">
                  <c:v>10.6781554260281</c:v>
                </c:pt>
                <c:pt idx="288">
                  <c:v>10.734292288091501</c:v>
                </c:pt>
                <c:pt idx="289">
                  <c:v>10.790371525182399</c:v>
                </c:pt>
                <c:pt idx="290">
                  <c:v>10.8463880742284</c:v>
                </c:pt>
                <c:pt idx="291">
                  <c:v>10.9023368475277</c:v>
                </c:pt>
                <c:pt idx="292">
                  <c:v>10.958212733750701</c:v>
                </c:pt>
                <c:pt idx="293">
                  <c:v>11.0140105989568</c:v>
                </c:pt>
                <c:pt idx="294">
                  <c:v>11.069725287628099</c:v>
                </c:pt>
                <c:pt idx="295">
                  <c:v>11.125351623716901</c:v>
                </c:pt>
                <c:pt idx="296">
                  <c:v>11.180884411708799</c:v>
                </c:pt>
                <c:pt idx="297">
                  <c:v>11.2363184377</c:v>
                </c:pt>
                <c:pt idx="298">
                  <c:v>11.2916484704888</c:v>
                </c:pt>
                <c:pt idx="299">
                  <c:v>11.3468692626804</c:v>
                </c:pt>
                <c:pt idx="300">
                  <c:v>11.401975551805201</c:v>
                </c:pt>
                <c:pt idx="301">
                  <c:v>11.4569620614503</c:v>
                </c:pt>
                <c:pt idx="302">
                  <c:v>11.5118235024027</c:v>
                </c:pt>
                <c:pt idx="303">
                  <c:v>11.566554573805099</c:v>
                </c:pt>
                <c:pt idx="304">
                  <c:v>11.621149964322999</c:v>
                </c:pt>
                <c:pt idx="305">
                  <c:v>11.6756043533228</c:v>
                </c:pt>
                <c:pt idx="306">
                  <c:v>11.7299124120609</c:v>
                </c:pt>
                <c:pt idx="307">
                  <c:v>11.7840688048822</c:v>
                </c:pt>
                <c:pt idx="308">
                  <c:v>11.838068190429601</c:v>
                </c:pt>
                <c:pt idx="309">
                  <c:v>11.891905222860901</c:v>
                </c:pt>
                <c:pt idx="310">
                  <c:v>11.9455745530759</c:v>
                </c:pt>
                <c:pt idx="311">
                  <c:v>11.999070829950901</c:v>
                </c:pt>
                <c:pt idx="312">
                  <c:v>12.052388701580901</c:v>
                </c:pt>
                <c:pt idx="313">
                  <c:v>12.1055228165292</c:v>
                </c:pt>
                <c:pt idx="314">
                  <c:v>12.1584678250831</c:v>
                </c:pt>
                <c:pt idx="315">
                  <c:v>12.211218380516099</c:v>
                </c:pt>
                <c:pt idx="316">
                  <c:v>12.263769140355199</c:v>
                </c:pt>
                <c:pt idx="317">
                  <c:v>12.3161147676536</c:v>
                </c:pt>
                <c:pt idx="318">
                  <c:v>12.368249932266901</c:v>
                </c:pt>
                <c:pt idx="319">
                  <c:v>12.420169312134201</c:v>
                </c:pt>
                <c:pt idx="320">
                  <c:v>12.471867594561701</c:v>
                </c:pt>
                <c:pt idx="321">
                  <c:v>12.5233394775089</c:v>
                </c:pt>
                <c:pt idx="322">
                  <c:v>12.5745796708771</c:v>
                </c:pt>
                <c:pt idx="323">
                  <c:v>12.6255828977996</c:v>
                </c:pt>
                <c:pt idx="324">
                  <c:v>12.6763438959323</c:v>
                </c:pt>
                <c:pt idx="325">
                  <c:v>12.7268574187448</c:v>
                </c:pt>
                <c:pt idx="326">
                  <c:v>12.7771182368112</c:v>
                </c:pt>
                <c:pt idx="327">
                  <c:v>12.827121139100001</c:v>
                </c:pt>
                <c:pt idx="328">
                  <c:v>12.876860934262499</c:v>
                </c:pt>
                <c:pt idx="329">
                  <c:v>12.926332451919301</c:v>
                </c:pt>
                <c:pt idx="330">
                  <c:v>12.9755305439434</c:v>
                </c:pt>
                <c:pt idx="331">
                  <c:v>13.0244500857407</c:v>
                </c:pt>
                <c:pt idx="332">
                  <c:v>13.0730859775268</c:v>
                </c:pt>
                <c:pt idx="333">
                  <c:v>13.121433145597999</c:v>
                </c:pt>
                <c:pt idx="334">
                  <c:v>13.169486543598699</c:v>
                </c:pt>
                <c:pt idx="335">
                  <c:v>13.217241153782201</c:v>
                </c:pt>
                <c:pt idx="336">
                  <c:v>13.264691988265501</c:v>
                </c:pt>
                <c:pt idx="337">
                  <c:v>13.311834090277101</c:v>
                </c:pt>
                <c:pt idx="338">
                  <c:v>13.358662535397301</c:v>
                </c:pt>
                <c:pt idx="339">
                  <c:v>13.405172432790501</c:v>
                </c:pt>
                <c:pt idx="340">
                  <c:v>13.4513589264287</c:v>
                </c:pt>
                <c:pt idx="341">
                  <c:v>13.497217196306201</c:v>
                </c:pt>
                <c:pt idx="342">
                  <c:v>13.5427424596436</c:v>
                </c:pt>
                <c:pt idx="343">
                  <c:v>13.587929972082501</c:v>
                </c:pt>
                <c:pt idx="344">
                  <c:v>13.6327750288683</c:v>
                </c:pt>
                <c:pt idx="345">
                  <c:v>13.6772729660221</c:v>
                </c:pt>
                <c:pt idx="346">
                  <c:v>13.7214191615004</c:v>
                </c:pt>
                <c:pt idx="347">
                  <c:v>13.765209036341799</c:v>
                </c:pt>
                <c:pt idx="348">
                  <c:v>13.808638055801399</c:v>
                </c:pt>
                <c:pt idx="349">
                  <c:v>13.8517017304703</c:v>
                </c:pt>
                <c:pt idx="350">
                  <c:v>13.894395617382401</c:v>
                </c:pt>
                <c:pt idx="351">
                  <c:v>13.9367153211053</c:v>
                </c:pt>
                <c:pt idx="352">
                  <c:v>13.978656494816301</c:v>
                </c:pt>
                <c:pt idx="353">
                  <c:v>14.020214841363099</c:v>
                </c:pt>
                <c:pt idx="354">
                  <c:v>14.061386114307799</c:v>
                </c:pt>
                <c:pt idx="355">
                  <c:v>14.102166118954599</c:v>
                </c:pt>
                <c:pt idx="356">
                  <c:v>14.14255071336</c:v>
                </c:pt>
                <c:pt idx="357">
                  <c:v>14.182535809326</c:v>
                </c:pt>
                <c:pt idx="358">
                  <c:v>14.222117373374401</c:v>
                </c:pt>
                <c:pt idx="359">
                  <c:v>14.2612914277037</c:v>
                </c:pt>
                <c:pt idx="360">
                  <c:v>14.3000540511261</c:v>
                </c:pt>
                <c:pt idx="361">
                  <c:v>14.338401379985999</c:v>
                </c:pt>
                <c:pt idx="362">
                  <c:v>14.3763296090585</c:v>
                </c:pt>
                <c:pt idx="363">
                  <c:v>14.4138349924278</c:v>
                </c:pt>
                <c:pt idx="364">
                  <c:v>14.4509138443452</c:v>
                </c:pt>
                <c:pt idx="365">
                  <c:v>14.4875625400662</c:v>
                </c:pt>
                <c:pt idx="366">
                  <c:v>14.523777516667099</c:v>
                </c:pt>
                <c:pt idx="367">
                  <c:v>14.5595552738392</c:v>
                </c:pt>
                <c:pt idx="368">
                  <c:v>14.5948923746618</c:v>
                </c:pt>
                <c:pt idx="369">
                  <c:v>14.629785446353001</c:v>
                </c:pt>
                <c:pt idx="370">
                  <c:v>14.664231180998399</c:v>
                </c:pt>
                <c:pt idx="371">
                  <c:v>14.698226336256599</c:v>
                </c:pt>
                <c:pt idx="372">
                  <c:v>14.731767736041901</c:v>
                </c:pt>
                <c:pt idx="373">
                  <c:v>14.764852271184701</c:v>
                </c:pt>
                <c:pt idx="374">
                  <c:v>14.7974769000673</c:v>
                </c:pt>
                <c:pt idx="375">
                  <c:v>14.8296386492372</c:v>
                </c:pt>
                <c:pt idx="376">
                  <c:v>14.8613346139954</c:v>
                </c:pt>
                <c:pt idx="377">
                  <c:v>14.8925619589623</c:v>
                </c:pt>
                <c:pt idx="378">
                  <c:v>14.9233179186177</c:v>
                </c:pt>
                <c:pt idx="379">
                  <c:v>14.953599797818301</c:v>
                </c:pt>
                <c:pt idx="380">
                  <c:v>14.9834049722889</c:v>
                </c:pt>
                <c:pt idx="381">
                  <c:v>15.0127308890908</c:v>
                </c:pt>
                <c:pt idx="382">
                  <c:v>15.0415750670641</c:v>
                </c:pt>
                <c:pt idx="383">
                  <c:v>15.0699350972461</c:v>
                </c:pt>
                <c:pt idx="384">
                  <c:v>15.0978086432645</c:v>
                </c:pt>
                <c:pt idx="385">
                  <c:v>15.1251934417056</c:v>
                </c:pt>
                <c:pt idx="386">
                  <c:v>15.152087302458</c:v>
                </c:pt>
                <c:pt idx="387">
                  <c:v>15.178488109030599</c:v>
                </c:pt>
                <c:pt idx="388">
                  <c:v>15.204393818846301</c:v>
                </c:pt>
                <c:pt idx="389">
                  <c:v>15.229802463509699</c:v>
                </c:pt>
                <c:pt idx="390">
                  <c:v>15.254712149051199</c:v>
                </c:pt>
                <c:pt idx="391">
                  <c:v>15.2791210561446</c:v>
                </c:pt>
                <c:pt idx="392">
                  <c:v>15.3030274403005</c:v>
                </c:pt>
                <c:pt idx="393">
                  <c:v>15.326429632035</c:v>
                </c:pt>
                <c:pt idx="394">
                  <c:v>15.3493260370131</c:v>
                </c:pt>
                <c:pt idx="395">
                  <c:v>15.3717151361673</c:v>
                </c:pt>
                <c:pt idx="396">
                  <c:v>15.3935954857919</c:v>
                </c:pt>
                <c:pt idx="397">
                  <c:v>15.414965717612301</c:v>
                </c:pt>
                <c:pt idx="398">
                  <c:v>15.4358245388305</c:v>
                </c:pt>
                <c:pt idx="399">
                  <c:v>15.4561707321454</c:v>
                </c:pt>
                <c:pt idx="400">
                  <c:v>15.4760031557496</c:v>
                </c:pt>
                <c:pt idx="401">
                  <c:v>15.4953207433019</c:v>
                </c:pt>
                <c:pt idx="402">
                  <c:v>15.514122503876401</c:v>
                </c:pt>
                <c:pt idx="403">
                  <c:v>15.532407521886901</c:v>
                </c:pt>
                <c:pt idx="404">
                  <c:v>15.550174956989199</c:v>
                </c:pt>
                <c:pt idx="405">
                  <c:v>15.5674240439592</c:v>
                </c:pt>
                <c:pt idx="406">
                  <c:v>15.5841540925479</c:v>
                </c:pt>
                <c:pt idx="407">
                  <c:v>15.600364487314801</c:v>
                </c:pt>
                <c:pt idx="408">
                  <c:v>15.616054687436799</c:v>
                </c:pt>
                <c:pt idx="409">
                  <c:v>15.6312242264968</c:v>
                </c:pt>
                <c:pt idx="410">
                  <c:v>15.6458727122487</c:v>
                </c:pt>
                <c:pt idx="411">
                  <c:v>15.659999826361499</c:v>
                </c:pt>
                <c:pt idx="412">
                  <c:v>15.6736053241414</c:v>
                </c:pt>
                <c:pt idx="413">
                  <c:v>15.6866890342334</c:v>
                </c:pt>
                <c:pt idx="414">
                  <c:v>15.6992508583009</c:v>
                </c:pt>
                <c:pt idx="415">
                  <c:v>15.7112907706857</c:v>
                </c:pt>
                <c:pt idx="416">
                  <c:v>15.7228088180473</c:v>
                </c:pt>
                <c:pt idx="417">
                  <c:v>15.733805118982</c:v>
                </c:pt>
                <c:pt idx="418">
                  <c:v>15.744279863622999</c:v>
                </c:pt>
                <c:pt idx="419">
                  <c:v>15.7542333132207</c:v>
                </c:pt>
                <c:pt idx="420">
                  <c:v>15.763665799704199</c:v>
                </c:pt>
                <c:pt idx="421">
                  <c:v>15.7725777252243</c:v>
                </c:pt>
                <c:pt idx="422">
                  <c:v>15.7809695616782</c:v>
                </c:pt>
                <c:pt idx="423">
                  <c:v>15.7888418502161</c:v>
                </c:pt>
                <c:pt idx="424">
                  <c:v>15.7961952007312</c:v>
                </c:pt>
                <c:pt idx="425">
                  <c:v>15.8030302913313</c:v>
                </c:pt>
                <c:pt idx="426">
                  <c:v>15.8093478677948</c:v>
                </c:pt>
                <c:pt idx="427">
                  <c:v>15.815148743009599</c:v>
                </c:pt>
                <c:pt idx="428">
                  <c:v>15.8204337963965</c:v>
                </c:pt>
                <c:pt idx="429">
                  <c:v>15.8252039733171</c:v>
                </c:pt>
                <c:pt idx="430">
                  <c:v>15.829460284465901</c:v>
                </c:pt>
                <c:pt idx="431">
                  <c:v>15.833203805248701</c:v>
                </c:pt>
                <c:pt idx="432">
                  <c:v>15.8364356751455</c:v>
                </c:pt>
                <c:pt idx="433">
                  <c:v>15.8391570970606</c:v>
                </c:pt>
                <c:pt idx="434">
                  <c:v>15.8413693366583</c:v>
                </c:pt>
                <c:pt idx="435">
                  <c:v>15.8430737216858</c:v>
                </c:pt>
                <c:pt idx="436">
                  <c:v>15.8442716412838</c:v>
                </c:pt>
                <c:pt idx="437">
                  <c:v>15.844964545284</c:v>
                </c:pt>
                <c:pt idx="438">
                  <c:v>15.845153943495699</c:v>
                </c:pt>
                <c:pt idx="439">
                  <c:v>15.8448414049801</c:v>
                </c:pt>
                <c:pt idx="440">
                  <c:v>15.844028557314299</c:v>
                </c:pt>
                <c:pt idx="441">
                  <c:v>15.8427170858441</c:v>
                </c:pt>
                <c:pt idx="442">
                  <c:v>15.8409087329272</c:v>
                </c:pt>
                <c:pt idx="443">
                  <c:v>15.838605297166101</c:v>
                </c:pt>
                <c:pt idx="444">
                  <c:v>15.8358086326321</c:v>
                </c:pt>
                <c:pt idx="445">
                  <c:v>15.832520648080299</c:v>
                </c:pt>
                <c:pt idx="446">
                  <c:v>15.8287433061556</c:v>
                </c:pt>
                <c:pt idx="447">
                  <c:v>15.8244786225917</c:v>
                </c:pt>
                <c:pt idx="448">
                  <c:v>15.819728665401099</c:v>
                </c:pt>
                <c:pt idx="449">
                  <c:v>15.814495554059</c:v>
                </c:pt>
                <c:pt idx="450">
                  <c:v>15.8087814586798</c:v>
                </c:pt>
                <c:pt idx="451">
                  <c:v>15.802588599187001</c:v>
                </c:pt>
                <c:pt idx="452">
                  <c:v>15.7959192444774</c:v>
                </c:pt>
                <c:pt idx="453">
                  <c:v>15.788775711580101</c:v>
                </c:pt>
                <c:pt idx="454">
                  <c:v>15.781160364808899</c:v>
                </c:pt>
                <c:pt idx="455">
                  <c:v>15.773075614911299</c:v>
                </c:pt>
                <c:pt idx="456">
                  <c:v>15.7645239182126</c:v>
                </c:pt>
                <c:pt idx="457">
                  <c:v>15.7555077757556</c:v>
                </c:pt>
                <c:pt idx="458">
                  <c:v>15.7460297324366</c:v>
                </c:pt>
                <c:pt idx="459">
                  <c:v>15.7360923761394</c:v>
                </c:pt>
                <c:pt idx="460">
                  <c:v>15.7256983368642</c:v>
                </c:pt>
                <c:pt idx="461">
                  <c:v>15.714850285856199</c:v>
                </c:pt>
                <c:pt idx="462">
                  <c:v>15.703550934730499</c:v>
                </c:pt>
                <c:pt idx="463">
                  <c:v>15.6918030345959</c:v>
                </c:pt>
                <c:pt idx="464">
                  <c:v>15.679609375177099</c:v>
                </c:pt>
                <c:pt idx="465">
                  <c:v>15.666972783936</c:v>
                </c:pt>
                <c:pt idx="466">
                  <c:v>15.653896125191601</c:v>
                </c:pt>
                <c:pt idx="467">
                  <c:v>15.6403822992407</c:v>
                </c:pt>
                <c:pt idx="468">
                  <c:v>15.6264342414773</c:v>
                </c:pt>
                <c:pt idx="469">
                  <c:v>15.612054921513099</c:v>
                </c:pt>
                <c:pt idx="470">
                  <c:v>15.5972473422986</c:v>
                </c:pt>
                <c:pt idx="471">
                  <c:v>15.5820145392443</c:v>
                </c:pt>
                <c:pt idx="472">
                  <c:v>15.5663595793445</c:v>
                </c:pt>
                <c:pt idx="473">
                  <c:v>15.550285560301001</c:v>
                </c:pt>
                <c:pt idx="474">
                  <c:v>15.533795609650699</c:v>
                </c:pt>
                <c:pt idx="475">
                  <c:v>15.516892883893201</c:v>
                </c:pt>
                <c:pt idx="476">
                  <c:v>15.499580567622701</c:v>
                </c:pt>
                <c:pt idx="477">
                  <c:v>15.4818618726613</c:v>
                </c:pt>
                <c:pt idx="478">
                  <c:v>15.463740037196199</c:v>
                </c:pt>
                <c:pt idx="479">
                  <c:v>15.4452183249198</c:v>
                </c:pt>
                <c:pt idx="480">
                  <c:v>15.4263000241732</c:v>
                </c:pt>
                <c:pt idx="481">
                  <c:v>15.406988447094401</c:v>
                </c:pt>
                <c:pt idx="482">
                  <c:v>15.387286928769001</c:v>
                </c:pt>
                <c:pt idx="483">
                  <c:v>15.367198826387</c:v>
                </c:pt>
                <c:pt idx="484">
                  <c:v>15.346727518402901</c:v>
                </c:pt>
                <c:pt idx="485">
                  <c:v>15.325876403701301</c:v>
                </c:pt>
                <c:pt idx="486">
                  <c:v>15.3046489007671</c:v>
                </c:pt>
                <c:pt idx="487">
                  <c:v>15.2830484468612</c:v>
                </c:pt>
                <c:pt idx="488">
                  <c:v>15.261078497201501</c:v>
                </c:pt>
                <c:pt idx="489">
                  <c:v>15.23874252415</c:v>
                </c:pt>
                <c:pt idx="490">
                  <c:v>15.2160440164053</c:v>
                </c:pt>
                <c:pt idx="491">
                  <c:v>15.192986478201201</c:v>
                </c:pt>
                <c:pt idx="492">
                  <c:v>15.1695734285121</c:v>
                </c:pt>
                <c:pt idx="493">
                  <c:v>15.1458084002641</c:v>
                </c:pt>
                <c:pt idx="494">
                  <c:v>15.1216949395537</c:v>
                </c:pt>
                <c:pt idx="495">
                  <c:v>15.097236604872</c:v>
                </c:pt>
                <c:pt idx="496">
                  <c:v>15.0724369663373</c:v>
                </c:pt>
                <c:pt idx="497">
                  <c:v>15.047299604933601</c:v>
                </c:pt>
                <c:pt idx="498">
                  <c:v>15.0218281117573</c:v>
                </c:pt>
                <c:pt idx="499">
                  <c:v>14.9960260872709</c:v>
                </c:pt>
                <c:pt idx="500">
                  <c:v>14.9698971405641</c:v>
                </c:pt>
                <c:pt idx="501">
                  <c:v>14.943444888622899</c:v>
                </c:pt>
                <c:pt idx="502">
                  <c:v>14.9166729556066</c:v>
                </c:pt>
                <c:pt idx="503">
                  <c:v>14.8895849721325</c:v>
                </c:pt>
                <c:pt idx="504">
                  <c:v>14.862184574568699</c:v>
                </c:pt>
                <c:pt idx="505">
                  <c:v>14.8344754043354</c:v>
                </c:pt>
                <c:pt idx="506">
                  <c:v>14.806461107213799</c:v>
                </c:pt>
                <c:pt idx="507">
                  <c:v>14.778145332664099</c:v>
                </c:pt>
                <c:pt idx="508">
                  <c:v>14.7495317331518</c:v>
                </c:pt>
                <c:pt idx="509">
                  <c:v>14.720623963482099</c:v>
                </c:pt>
                <c:pt idx="510">
                  <c:v>14.691425680143499</c:v>
                </c:pt>
                <c:pt idx="511">
                  <c:v>14.6619405406599</c:v>
                </c:pt>
                <c:pt idx="512">
                  <c:v>14.6321722029514</c:v>
                </c:pt>
                <c:pt idx="513">
                  <c:v>14.602124324704301</c:v>
                </c:pt>
                <c:pt idx="514">
                  <c:v>14.5718005627492</c:v>
                </c:pt>
                <c:pt idx="515">
                  <c:v>14.5412045724494</c:v>
                </c:pt>
                <c:pt idx="516">
                  <c:v>14.5103400070969</c:v>
                </c:pt>
                <c:pt idx="517">
                  <c:v>14.479210517318601</c:v>
                </c:pt>
                <c:pt idx="518">
                  <c:v>14.447819750490901</c:v>
                </c:pt>
                <c:pt idx="519">
                  <c:v>14.4161713501636</c:v>
                </c:pt>
                <c:pt idx="520">
                  <c:v>14.3842689554934</c:v>
                </c:pt>
                <c:pt idx="521">
                  <c:v>14.352116200686</c:v>
                </c:pt>
                <c:pt idx="522">
                  <c:v>14.319716714447599</c:v>
                </c:pt>
                <c:pt idx="523">
                  <c:v>14.2870741194463</c:v>
                </c:pt>
                <c:pt idx="524">
                  <c:v>14.254192031781299</c:v>
                </c:pt>
                <c:pt idx="525">
                  <c:v>14.221074060463099</c:v>
                </c:pt>
                <c:pt idx="526">
                  <c:v>14.1877238069016</c:v>
                </c:pt>
                <c:pt idx="527">
                  <c:v>14.1541448644043</c:v>
                </c:pt>
                <c:pt idx="528">
                  <c:v>14.120340817683401</c:v>
                </c:pt>
                <c:pt idx="529">
                  <c:v>14.0863152423721</c:v>
                </c:pt>
                <c:pt idx="530">
                  <c:v>14.052071704550499</c:v>
                </c:pt>
                <c:pt idx="531">
                  <c:v>14.0176137602803</c:v>
                </c:pt>
                <c:pt idx="532">
                  <c:v>13.982944955149399</c:v>
                </c:pt>
                <c:pt idx="533">
                  <c:v>13.9480688238247</c:v>
                </c:pt>
                <c:pt idx="534">
                  <c:v>13.9129888896151</c:v>
                </c:pt>
                <c:pt idx="535">
                  <c:v>13.877708664042901</c:v>
                </c:pt>
                <c:pt idx="536">
                  <c:v>13.8422316464248</c:v>
                </c:pt>
                <c:pt idx="537">
                  <c:v>13.806561323461599</c:v>
                </c:pt>
                <c:pt idx="538">
                  <c:v>13.7707011688374</c:v>
                </c:pt>
                <c:pt idx="539">
                  <c:v>13.734654642827399</c:v>
                </c:pt>
                <c:pt idx="540">
                  <c:v>13.6984251919149</c:v>
                </c:pt>
                <c:pt idx="541">
                  <c:v>13.662016248417</c:v>
                </c:pt>
                <c:pt idx="542">
                  <c:v>13.625431230119499</c:v>
                </c:pt>
                <c:pt idx="543">
                  <c:v>13.5886735399204</c:v>
                </c:pt>
                <c:pt idx="544">
                  <c:v>13.551746565482301</c:v>
                </c:pt>
                <c:pt idx="545">
                  <c:v>13.514653678893101</c:v>
                </c:pt>
                <c:pt idx="546">
                  <c:v>13.477398236336199</c:v>
                </c:pt>
                <c:pt idx="547">
                  <c:v>13.4399835777685</c:v>
                </c:pt>
                <c:pt idx="548">
                  <c:v>13.4024130266071</c:v>
                </c:pt>
                <c:pt idx="549">
                  <c:v>13.364689889425</c:v>
                </c:pt>
                <c:pt idx="550">
                  <c:v>13.326817455654499</c:v>
                </c:pt>
                <c:pt idx="551">
                  <c:v>13.288798997299599</c:v>
                </c:pt>
                <c:pt idx="552">
                  <c:v>13.2506377686558</c:v>
                </c:pt>
                <c:pt idx="553">
                  <c:v>13.2123370060391</c:v>
                </c:pt>
                <c:pt idx="554">
                  <c:v>13.1738999275226</c:v>
                </c:pt>
                <c:pt idx="555">
                  <c:v>13.135329732681001</c:v>
                </c:pt>
                <c:pt idx="556">
                  <c:v>13.0966296023435</c:v>
                </c:pt>
                <c:pt idx="557">
                  <c:v>13.057802698354401</c:v>
                </c:pt>
                <c:pt idx="558">
                  <c:v>13.0188521633411</c:v>
                </c:pt>
                <c:pt idx="559">
                  <c:v>12.979781120491101</c:v>
                </c:pt>
                <c:pt idx="560">
                  <c:v>12.9405926733351</c:v>
                </c:pt>
                <c:pt idx="561">
                  <c:v>12.9012899055385</c:v>
                </c:pt>
                <c:pt idx="562">
                  <c:v>12.861875880700699</c:v>
                </c:pt>
                <c:pt idx="563">
                  <c:v>12.822353642161101</c:v>
                </c:pt>
                <c:pt idx="564">
                  <c:v>12.782726212812699</c:v>
                </c:pt>
                <c:pt idx="565">
                  <c:v>12.7429965949233</c:v>
                </c:pt>
                <c:pt idx="566">
                  <c:v>12.7031677699631</c:v>
                </c:pt>
                <c:pt idx="567">
                  <c:v>12.6632426984403</c:v>
                </c:pt>
                <c:pt idx="568">
                  <c:v>12.6232243197427</c:v>
                </c:pt>
                <c:pt idx="569">
                  <c:v>12.5831155519872</c:v>
                </c:pt>
                <c:pt idx="570">
                  <c:v>12.5429192918751</c:v>
                </c:pt>
                <c:pt idx="571">
                  <c:v>12.502638414554999</c:v>
                </c:pt>
                <c:pt idx="572">
                  <c:v>12.4622757734916</c:v>
                </c:pt>
                <c:pt idx="573">
                  <c:v>12.4218342003415</c:v>
                </c:pt>
                <c:pt idx="574">
                  <c:v>12.3813165048354</c:v>
                </c:pt>
                <c:pt idx="575">
                  <c:v>12.340725474666399</c:v>
                </c:pt>
                <c:pt idx="576">
                  <c:v>12.300063875384801</c:v>
                </c:pt>
                <c:pt idx="577">
                  <c:v>12.259334450298599</c:v>
                </c:pt>
                <c:pt idx="578">
                  <c:v>12.2185399203812</c:v>
                </c:pt>
                <c:pt idx="579">
                  <c:v>12.177682984183701</c:v>
                </c:pt>
                <c:pt idx="580">
                  <c:v>12.1367663177537</c:v>
                </c:pt>
                <c:pt idx="581">
                  <c:v>12.0957925745604</c:v>
                </c:pt>
                <c:pt idx="582">
                  <c:v>12.054764385424599</c:v>
                </c:pt>
                <c:pt idx="583">
                  <c:v>12.0136843584547</c:v>
                </c:pt>
                <c:pt idx="584">
                  <c:v>11.972555078988</c:v>
                </c:pt>
                <c:pt idx="585">
                  <c:v>11.931379109537801</c:v>
                </c:pt>
                <c:pt idx="586">
                  <c:v>11.8901589897458</c:v>
                </c:pt>
                <c:pt idx="587">
                  <c:v>11.8488972363392</c:v>
                </c:pt>
                <c:pt idx="588">
                  <c:v>11.807596343093399</c:v>
                </c:pt>
                <c:pt idx="589">
                  <c:v>11.766258780800101</c:v>
                </c:pt>
                <c:pt idx="590">
                  <c:v>11.724886997239601</c:v>
                </c:pt>
                <c:pt idx="591">
                  <c:v>11.683483417158399</c:v>
                </c:pt>
                <c:pt idx="592">
                  <c:v>11.642050442251801</c:v>
                </c:pt>
                <c:pt idx="593">
                  <c:v>11.600590451150801</c:v>
                </c:pt>
                <c:pt idx="594">
                  <c:v>11.5591057994137</c:v>
                </c:pt>
                <c:pt idx="595">
                  <c:v>11.517598819522799</c:v>
                </c:pt>
                <c:pt idx="596">
                  <c:v>11.4760718208844</c:v>
                </c:pt>
                <c:pt idx="597">
                  <c:v>11.434527089834299</c:v>
                </c:pt>
                <c:pt idx="598">
                  <c:v>11.3929668896472</c:v>
                </c:pt>
                <c:pt idx="599">
                  <c:v>11.3513934605496</c:v>
                </c:pt>
                <c:pt idx="600">
                  <c:v>11.3098090197379</c:v>
                </c:pt>
                <c:pt idx="601">
                  <c:v>11.2682157613998</c:v>
                </c:pt>
                <c:pt idx="602">
                  <c:v>11.226615856739899</c:v>
                </c:pt>
                <c:pt idx="603">
                  <c:v>11.1850114540088</c:v>
                </c:pt>
                <c:pt idx="604">
                  <c:v>11.1434046785365</c:v>
                </c:pt>
                <c:pt idx="605">
                  <c:v>11.1017976327693</c:v>
                </c:pt>
                <c:pt idx="606">
                  <c:v>11.0601923963097</c:v>
                </c:pt>
                <c:pt idx="607">
                  <c:v>11.018591025960699</c:v>
                </c:pt>
                <c:pt idx="608">
                  <c:v>10.976995555773099</c:v>
                </c:pt>
                <c:pt idx="609">
                  <c:v>10.9354079970961</c:v>
                </c:pt>
                <c:pt idx="610">
                  <c:v>10.8938303386313</c:v>
                </c:pt>
                <c:pt idx="611">
                  <c:v>10.852264546489801</c:v>
                </c:pt>
                <c:pt idx="612">
                  <c:v>10.810712564252899</c:v>
                </c:pt>
                <c:pt idx="613">
                  <c:v>10.7691763130347</c:v>
                </c:pt>
                <c:pt idx="614">
                  <c:v>10.727657691548901</c:v>
                </c:pt>
                <c:pt idx="615">
                  <c:v>10.6861585761781</c:v>
                </c:pt>
                <c:pt idx="616">
                  <c:v>10.6446808210454</c:v>
                </c:pt>
                <c:pt idx="617">
                  <c:v>10.603226258089601</c:v>
                </c:pt>
                <c:pt idx="618">
                  <c:v>10.561796697142</c:v>
                </c:pt>
                <c:pt idx="619">
                  <c:v>10.5203939260073</c:v>
                </c:pt>
                <c:pt idx="620">
                  <c:v>10.479019710545501</c:v>
                </c:pt>
                <c:pt idx="621">
                  <c:v>10.4376757947571</c:v>
                </c:pt>
                <c:pt idx="622">
                  <c:v>10.3963639008706</c:v>
                </c:pt>
                <c:pt idx="623">
                  <c:v>10.355085729432201</c:v>
                </c:pt>
                <c:pt idx="624">
                  <c:v>10.313842959397901</c:v>
                </c:pt>
                <c:pt idx="625">
                  <c:v>10.2726372482273</c:v>
                </c:pt>
                <c:pt idx="626">
                  <c:v>10.2314702319805</c:v>
                </c:pt>
                <c:pt idx="627">
                  <c:v>10.190343525416001</c:v>
                </c:pt>
                <c:pt idx="628">
                  <c:v>10.1492587220914</c:v>
                </c:pt>
                <c:pt idx="629">
                  <c:v>10.1082173944652</c:v>
                </c:pt>
                <c:pt idx="630">
                  <c:v>10.0672210940018</c:v>
                </c:pt>
                <c:pt idx="631">
                  <c:v>10.026271351276399</c:v>
                </c:pt>
                <c:pt idx="632">
                  <c:v>9.9853696760838595</c:v>
                </c:pt>
                <c:pt idx="633">
                  <c:v>9.9445175575472398</c:v>
                </c:pt>
                <c:pt idx="634">
                  <c:v>9.9037164642292996</c:v>
                </c:pt>
                <c:pt idx="635">
                  <c:v>9.8629678442449809</c:v>
                </c:pt>
                <c:pt idx="636">
                  <c:v>9.8222731253755509</c:v>
                </c:pt>
                <c:pt idx="637">
                  <c:v>9.7816337151842401</c:v>
                </c:pt>
                <c:pt idx="638">
                  <c:v>9.7410510011331795</c:v>
                </c:pt>
                <c:pt idx="639">
                  <c:v>9.7005263507018409</c:v>
                </c:pt>
                <c:pt idx="640">
                  <c:v>9.6600611115065806</c:v>
                </c:pt>
                <c:pt idx="641">
                  <c:v>9.6196566114216395</c:v>
                </c:pt>
                <c:pt idx="642">
                  <c:v>9.5793141587011394</c:v>
                </c:pt>
                <c:pt idx="643">
                  <c:v>9.5390350421024106</c:v>
                </c:pt>
                <c:pt idx="644">
                  <c:v>9.4988205310101996</c:v>
                </c:pt>
                <c:pt idx="645">
                  <c:v>9.4586718755621497</c:v>
                </c:pt>
                <c:pt idx="646">
                  <c:v>9.4185903067750605</c:v>
                </c:pt>
                <c:pt idx="647">
                  <c:v>9.3785770366722492</c:v>
                </c:pt>
                <c:pt idx="648">
                  <c:v>9.3386332584117895</c:v>
                </c:pt>
                <c:pt idx="649">
                  <c:v>9.2987601464154892</c:v>
                </c:pt>
                <c:pt idx="650">
                  <c:v>9.2589588564988592</c:v>
                </c:pt>
                <c:pt idx="651">
                  <c:v>9.2192305260016507</c:v>
                </c:pt>
                <c:pt idx="652">
                  <c:v>9.1795762739193005</c:v>
                </c:pt>
                <c:pt idx="653">
                  <c:v>9.1399972010349497</c:v>
                </c:pt>
                <c:pt idx="654">
                  <c:v>9.1004943900521091</c:v>
                </c:pt>
                <c:pt idx="655">
                  <c:v>9.0610689057279608</c:v>
                </c:pt>
                <c:pt idx="656">
                  <c:v>9.0217217950071493</c:v>
                </c:pt>
                <c:pt idx="657">
                  <c:v>8.9824540871561602</c:v>
                </c:pt>
                <c:pt idx="658">
                  <c:v>8.9432667938982</c:v>
                </c:pt>
                <c:pt idx="659">
                  <c:v>8.90416090954837</c:v>
                </c:pt>
                <c:pt idx="660">
                  <c:v>8.8651374111494192</c:v>
                </c:pt>
                <c:pt idx="661">
                  <c:v>8.8261972586077704</c:v>
                </c:pt>
                <c:pt idx="662">
                  <c:v>8.7873413948298502</c:v>
                </c:pt>
                <c:pt idx="663">
                  <c:v>8.7485707458588706</c:v>
                </c:pt>
                <c:pt idx="664">
                  <c:v>8.7098862210116295</c:v>
                </c:pt>
                <c:pt idx="665">
                  <c:v>8.6712887130157892</c:v>
                </c:pt>
                <c:pt idx="666">
                  <c:v>8.6327790981471999</c:v>
                </c:pt>
                <c:pt idx="667">
                  <c:v>8.5943582363673894</c:v>
                </c:pt>
                <c:pt idx="668">
                  <c:v>8.5560269714613</c:v>
                </c:pt>
                <c:pt idx="669">
                  <c:v>8.5177861311750007</c:v>
                </c:pt>
                <c:pt idx="670">
                  <c:v>8.4796365273535397</c:v>
                </c:pt>
                <c:pt idx="671">
                  <c:v>8.4415789560788301</c:v>
                </c:pt>
                <c:pt idx="672">
                  <c:v>8.4036141978075491</c:v>
                </c:pt>
                <c:pt idx="673">
                  <c:v>8.3657430175090202</c:v>
                </c:pt>
                <c:pt idx="674">
                  <c:v>8.3279661648030494</c:v>
                </c:pt>
                <c:pt idx="675">
                  <c:v>8.2902843740977303</c:v>
                </c:pt>
                <c:pt idx="676">
                  <c:v>8.25269836472709</c:v>
                </c:pt>
                <c:pt idx="677">
                  <c:v>8.2152088410886801</c:v>
                </c:pt>
                <c:pt idx="678">
                  <c:v>8.1778164927810302</c:v>
                </c:pt>
                <c:pt idx="679">
                  <c:v>8.1405219947408298</c:v>
                </c:pt>
                <c:pt idx="680">
                  <c:v>8.1033260073800708</c:v>
                </c:pt>
                <c:pt idx="681">
                  <c:v>8.0662291767228496</c:v>
                </c:pt>
                <c:pt idx="682">
                  <c:v>8.0292321345420206</c:v>
                </c:pt>
                <c:pt idx="683">
                  <c:v>7.9923354984955397</c:v>
                </c:pt>
                <c:pt idx="684">
                  <c:v>7.9555398722625297</c:v>
                </c:pt>
                <c:pt idx="685">
                  <c:v>7.9188458456790896</c:v>
                </c:pt>
                <c:pt idx="686">
                  <c:v>7.8822539948737198</c:v>
                </c:pt>
                <c:pt idx="687">
                  <c:v>7.8457648824024897</c:v>
                </c:pt>
                <c:pt idx="688">
                  <c:v>7.8093790573837696</c:v>
                </c:pt>
                <c:pt idx="689">
                  <c:v>7.7730970556325998</c:v>
                </c:pt>
                <c:pt idx="690">
                  <c:v>7.7369193997947301</c:v>
                </c:pt>
                <c:pt idx="691">
                  <c:v>7.7008465994801503</c:v>
                </c:pt>
                <c:pt idx="692">
                  <c:v>7.6648791513962502</c:v>
                </c:pt>
                <c:pt idx="693">
                  <c:v>7.6290175394805502</c:v>
                </c:pt>
                <c:pt idx="694">
                  <c:v>7.5932622350328796</c:v>
                </c:pt>
                <c:pt idx="695">
                  <c:v>7.5576136968472296</c:v>
                </c:pt>
                <c:pt idx="696">
                  <c:v>7.5220723713429196</c:v>
                </c:pt>
                <c:pt idx="697">
                  <c:v>7.4866386926954203</c:v>
                </c:pt>
                <c:pt idx="698">
                  <c:v>7.4513130829665899</c:v>
                </c:pt>
                <c:pt idx="699">
                  <c:v>7.4160959522343504</c:v>
                </c:pt>
                <c:pt idx="700">
                  <c:v>7.3809876987218797</c:v>
                </c:pt>
                <c:pt idx="701">
                  <c:v>7.3459887089261704</c:v>
                </c:pt>
                <c:pt idx="702">
                  <c:v>7.3110993577460697</c:v>
                </c:pt>
                <c:pt idx="703">
                  <c:v>7.2763200086097104</c:v>
                </c:pt>
                <c:pt idx="704">
                  <c:v>7.2416510136013503</c:v>
                </c:pt>
                <c:pt idx="705">
                  <c:v>7.2070927135876</c:v>
                </c:pt>
                <c:pt idx="706">
                  <c:v>7.1726454383430198</c:v>
                </c:pt>
                <c:pt idx="707">
                  <c:v>7.1383095066751299</c:v>
                </c:pt>
                <c:pt idx="708">
                  <c:v>7.1040852265487304</c:v>
                </c:pt>
                <c:pt idx="709">
                  <c:v>7.0699728952095802</c:v>
                </c:pt>
                <c:pt idx="710">
                  <c:v>7.0359727993074497</c:v>
                </c:pt>
                <c:pt idx="711">
                  <c:v>7.0020852150184902</c:v>
                </c:pt>
                <c:pt idx="712">
                  <c:v>6.9683104081668903</c:v>
                </c:pt>
                <c:pt idx="713">
                  <c:v>6.9346486343459404</c:v>
                </c:pt>
                <c:pt idx="714">
                  <c:v>6.9011001390382596</c:v>
                </c:pt>
                <c:pt idx="715">
                  <c:v>6.8676651577355203</c:v>
                </c:pt>
                <c:pt idx="716">
                  <c:v>6.8343439160572501</c:v>
                </c:pt>
                <c:pt idx="717">
                  <c:v>6.8011366298690898</c:v>
                </c:pt>
                <c:pt idx="718">
                  <c:v>6.7680435054002599</c:v>
                </c:pt>
                <c:pt idx="719">
                  <c:v>6.7350647393602596</c:v>
                </c:pt>
                <c:pt idx="720">
                  <c:v>6.7022005190549798</c:v>
                </c:pt>
                <c:pt idx="721">
                  <c:v>6.6694510225018799</c:v>
                </c:pt>
                <c:pt idx="722">
                  <c:v>6.6368164185445702</c:v>
                </c:pt>
                <c:pt idx="723">
                  <c:v>6.6042968669666298</c:v>
                </c:pt>
                <c:pt idx="724">
                  <c:v>6.5718925186045603</c:v>
                </c:pt>
                <c:pt idx="725">
                  <c:v>6.53960351546014</c:v>
                </c:pt>
                <c:pt idx="726">
                  <c:v>6.5074299908119198</c:v>
                </c:pt>
                <c:pt idx="727">
                  <c:v>6.4753720693259202</c:v>
                </c:pt>
                <c:pt idx="728">
                  <c:v>6.44342986716571</c:v>
                </c:pt>
                <c:pt idx="729">
                  <c:v>6.4116034921015199</c:v>
                </c:pt>
                <c:pt idx="730">
                  <c:v>6.3798930436187398</c:v>
                </c:pt>
                <c:pt idx="731">
                  <c:v>6.3482986130255297</c:v>
                </c:pt>
                <c:pt idx="732">
                  <c:v>6.3168202835597196</c:v>
                </c:pt>
                <c:pt idx="733">
                  <c:v>6.28545813049492</c:v>
                </c:pt>
                <c:pt idx="734">
                  <c:v>6.2542122212457301</c:v>
                </c:pt>
                <c:pt idx="735">
                  <c:v>6.2230826154723804</c:v>
                </c:pt>
                <c:pt idx="736">
                  <c:v>6.1920693651843601</c:v>
                </c:pt>
                <c:pt idx="737">
                  <c:v>6.1611725148433898</c:v>
                </c:pt>
                <c:pt idx="738">
                  <c:v>6.1303921014655396</c:v>
                </c:pt>
                <c:pt idx="739">
                  <c:v>6.0997281547225999</c:v>
                </c:pt>
                <c:pt idx="740">
                  <c:v>6.0691806970426097</c:v>
                </c:pt>
                <c:pt idx="741">
                  <c:v>6.03874974370963</c:v>
                </c:pt>
                <c:pt idx="742">
                  <c:v>6.0084353029626598</c:v>
                </c:pt>
                <c:pt idx="743">
                  <c:v>5.9782373760938503</c:v>
                </c:pt>
                <c:pt idx="744">
                  <c:v>5.9481559575458096</c:v>
                </c:pt>
                <c:pt idx="745">
                  <c:v>5.9181910350082099</c:v>
                </c:pt>
                <c:pt idx="746">
                  <c:v>5.8883425895135204</c:v>
                </c:pt>
                <c:pt idx="747">
                  <c:v>5.8586105955319896</c:v>
                </c:pt>
                <c:pt idx="748">
                  <c:v>5.8289950210658503</c:v>
                </c:pt>
                <c:pt idx="749">
                  <c:v>5.7994958277425903</c:v>
                </c:pt>
                <c:pt idx="750">
                  <c:v>5.7701129709076602</c:v>
                </c:pt>
                <c:pt idx="751">
                  <c:v>5.7408463997161601</c:v>
                </c:pt>
                <c:pt idx="752">
                  <c:v>5.71169605722387</c:v>
                </c:pt>
                <c:pt idx="753">
                  <c:v>5.68266188047743</c:v>
                </c:pt>
                <c:pt idx="754">
                  <c:v>5.6537438006037704</c:v>
                </c:pt>
                <c:pt idx="755">
                  <c:v>5.6249417428986597</c:v>
                </c:pt>
                <c:pt idx="756">
                  <c:v>5.5962556269146297</c:v>
                </c:pt>
                <c:pt idx="757">
                  <c:v>5.5676853665478996</c:v>
                </c:pt>
                <c:pt idx="758">
                  <c:v>5.5392308701247099</c:v>
                </c:pt>
                <c:pt idx="759">
                  <c:v>5.5108920404867598</c:v>
                </c:pt>
                <c:pt idx="760">
                  <c:v>5.48266877507589</c:v>
                </c:pt>
                <c:pt idx="761">
                  <c:v>5.4545609660179899</c:v>
                </c:pt>
                <c:pt idx="762">
                  <c:v>5.4265685002061304</c:v>
                </c:pt>
                <c:pt idx="763">
                  <c:v>5.3986912593829004</c:v>
                </c:pt>
                <c:pt idx="764">
                  <c:v>5.3709291202220202</c:v>
                </c:pt>
                <c:pt idx="765">
                  <c:v>5.3432819544091199</c:v>
                </c:pt>
                <c:pt idx="766">
                  <c:v>5.3157496287218002</c:v>
                </c:pt>
                <c:pt idx="767">
                  <c:v>5.28833200510888</c:v>
                </c:pt>
                <c:pt idx="768">
                  <c:v>5.2610289407689699</c:v>
                </c:pt>
                <c:pt idx="769">
                  <c:v>5.2338402882281496</c:v>
                </c:pt>
                <c:pt idx="770">
                  <c:v>5.2067658954170604</c:v>
                </c:pt>
                <c:pt idx="771">
                  <c:v>5.1798056057470303</c:v>
                </c:pt>
                <c:pt idx="772">
                  <c:v>5.1529592581857004</c:v>
                </c:pt>
                <c:pt idx="773">
                  <c:v>5.1262266873316804</c:v>
                </c:pt>
                <c:pt idx="774">
                  <c:v>5.0996077234885799</c:v>
                </c:pt>
                <c:pt idx="775">
                  <c:v>5.0731021927382898</c:v>
                </c:pt>
                <c:pt idx="776">
                  <c:v>5.0467099170134997</c:v>
                </c:pt>
                <c:pt idx="777">
                  <c:v>5.0204307141694597</c:v>
                </c:pt>
                <c:pt idx="778">
                  <c:v>4.9942643980550896</c:v>
                </c:pt>
                <c:pt idx="779">
                  <c:v>4.9682107785832903</c:v>
                </c:pt>
                <c:pt idx="780">
                  <c:v>4.9422696618005801</c:v>
                </c:pt>
                <c:pt idx="781">
                  <c:v>4.91644084995594</c:v>
                </c:pt>
                <c:pt idx="782">
                  <c:v>4.8907241415690299</c:v>
                </c:pt>
                <c:pt idx="783">
                  <c:v>4.8651193314976799</c:v>
                </c:pt>
                <c:pt idx="784">
                  <c:v>4.83962621100458</c:v>
                </c:pt>
                <c:pt idx="785">
                  <c:v>4.8142445678234003</c:v>
                </c:pt>
                <c:pt idx="786">
                  <c:v>4.7889741862241104</c:v>
                </c:pt>
                <c:pt idx="787">
                  <c:v>4.7638148470776196</c:v>
                </c:pt>
                <c:pt idx="788">
                  <c:v>4.7387663279198202</c:v>
                </c:pt>
                <c:pt idx="789">
                  <c:v>4.7138284030147801</c:v>
                </c:pt>
                <c:pt idx="790">
                  <c:v>4.6890008434174</c:v>
                </c:pt>
                <c:pt idx="791">
                  <c:v>4.66428341703529</c:v>
                </c:pt>
                <c:pt idx="792">
                  <c:v>4.63967588869001</c:v>
                </c:pt>
                <c:pt idx="793">
                  <c:v>4.6151780201776802</c:v>
                </c:pt>
                <c:pt idx="794">
                  <c:v>4.5907895703288197</c:v>
                </c:pt>
                <c:pt idx="795">
                  <c:v>4.5665102950676397</c:v>
                </c:pt>
                <c:pt idx="796">
                  <c:v>4.5423399474706097</c:v>
                </c:pt>
                <c:pt idx="797">
                  <c:v>4.5182782778243302</c:v>
                </c:pt>
                <c:pt idx="798">
                  <c:v>4.4943250336828902</c:v>
                </c:pt>
                <c:pt idx="799">
                  <c:v>4.4704799599244396</c:v>
                </c:pt>
                <c:pt idx="800">
                  <c:v>4.4467427988072004</c:v>
                </c:pt>
                <c:pt idx="801">
                  <c:v>4.4231132900248102</c:v>
                </c:pt>
                <c:pt idx="802">
                  <c:v>4.39959117076104</c:v>
                </c:pt>
                <c:pt idx="803">
                  <c:v>4.3761761757438897</c:v>
                </c:pt>
                <c:pt idx="804">
                  <c:v>4.3528680372990403</c:v>
                </c:pt>
                <c:pt idx="805">
                  <c:v>4.3296664854027398</c:v>
                </c:pt>
                <c:pt idx="806">
                  <c:v>4.3065712477339799</c:v>
                </c:pt>
                <c:pt idx="807">
                  <c:v>4.2835820497261698</c:v>
                </c:pt>
                <c:pt idx="808">
                  <c:v>4.2606986146181196</c:v>
                </c:pt>
                <c:pt idx="809">
                  <c:v>4.2379206635044797</c:v>
                </c:pt>
                <c:pt idx="810">
                  <c:v>4.2152479153855502</c:v>
                </c:pt>
                <c:pt idx="811">
                  <c:v>4.1926800872164796</c:v>
                </c:pt>
                <c:pt idx="812">
                  <c:v>4.1702168939559598</c:v>
                </c:pt>
                <c:pt idx="813">
                  <c:v>4.14785804861424</c:v>
                </c:pt>
                <c:pt idx="814">
                  <c:v>4.1256032623006096</c:v>
                </c:pt>
                <c:pt idx="815">
                  <c:v>4.1034522442703203</c:v>
                </c:pt>
                <c:pt idx="816">
                  <c:v>4.0814047019708903</c:v>
                </c:pt>
                <c:pt idx="817">
                  <c:v>4.05946034108789</c:v>
                </c:pt>
                <c:pt idx="818">
                  <c:v>4.0376188655901704</c:v>
                </c:pt>
                <c:pt idx="819">
                  <c:v>4.0158799777744498</c:v>
                </c:pt>
                <c:pt idx="820">
                  <c:v>3.9942433783094899</c:v>
                </c:pt>
                <c:pt idx="821">
                  <c:v>3.9727087662796001</c:v>
                </c:pt>
                <c:pt idx="822">
                  <c:v>3.9512758392276299</c:v>
                </c:pt>
                <c:pt idx="823">
                  <c:v>3.9299442931975301</c:v>
                </c:pt>
                <c:pt idx="824">
                  <c:v>3.90871382277617</c:v>
                </c:pt>
                <c:pt idx="825">
                  <c:v>3.8875841211348501</c:v>
                </c:pt>
                <c:pt idx="826">
                  <c:v>3.8665548800701202</c:v>
                </c:pt>
                <c:pt idx="827">
                  <c:v>3.8456257900441599</c:v>
                </c:pt>
                <c:pt idx="828">
                  <c:v>3.82479654022467</c:v>
                </c:pt>
                <c:pt idx="829">
                  <c:v>3.80406681852413</c:v>
                </c:pt>
                <c:pt idx="830">
                  <c:v>3.78343631163871</c:v>
                </c:pt>
                <c:pt idx="831">
                  <c:v>3.7629047050865299</c:v>
                </c:pt>
                <c:pt idx="832">
                  <c:v>3.74247168324553</c:v>
                </c:pt>
                <c:pt idx="833">
                  <c:v>3.7221369293908002</c:v>
                </c:pt>
                <c:pt idx="834">
                  <c:v>3.7019001257314299</c:v>
                </c:pt>
                <c:pt idx="835">
                  <c:v>3.6817609534468598</c:v>
                </c:pt>
                <c:pt idx="836">
                  <c:v>3.6617190927227599</c:v>
                </c:pt>
                <c:pt idx="837">
                  <c:v>3.6417742227864598</c:v>
                </c:pt>
                <c:pt idx="838">
                  <c:v>3.6219260219418601</c:v>
                </c:pt>
                <c:pt idx="839">
                  <c:v>3.6021741676038999</c:v>
                </c:pt>
                <c:pt idx="840">
                  <c:v>3.5825183363325999</c:v>
                </c:pt>
                <c:pt idx="841">
                  <c:v>3.5629582038665299</c:v>
                </c:pt>
                <c:pt idx="842">
                  <c:v>3.5434934451559701</c:v>
                </c:pt>
                <c:pt idx="843">
                  <c:v>3.5241237343955301</c:v>
                </c:pt>
                <c:pt idx="844">
                  <c:v>3.5048487450563299</c:v>
                </c:pt>
                <c:pt idx="845">
                  <c:v>3.4856681499177502</c:v>
                </c:pt>
                <c:pt idx="846">
                  <c:v>3.4665816210987801</c:v>
                </c:pt>
                <c:pt idx="847">
                  <c:v>3.4475888300888502</c:v>
                </c:pt>
                <c:pt idx="848">
                  <c:v>3.4286894477783298</c:v>
                </c:pt>
                <c:pt idx="849">
                  <c:v>3.4098831444885098</c:v>
                </c:pt>
                <c:pt idx="850">
                  <c:v>3.3911695900012599</c:v>
                </c:pt>
                <c:pt idx="851">
                  <c:v>3.37254845358816</c:v>
                </c:pt>
                <c:pt idx="852">
                  <c:v>3.3540194040393199</c:v>
                </c:pt>
                <c:pt idx="853">
                  <c:v>3.33558210969173</c:v>
                </c:pt>
                <c:pt idx="854">
                  <c:v>3.3172362384571898</c:v>
                </c:pt>
                <c:pt idx="855">
                  <c:v>3.2989814578499601</c:v>
                </c:pt>
                <c:pt idx="856">
                  <c:v>3.2808174350138102</c:v>
                </c:pt>
                <c:pt idx="857">
                  <c:v>3.2627438367488799</c:v>
                </c:pt>
                <c:pt idx="858">
                  <c:v>3.2447603295380198</c:v>
                </c:pt>
                <c:pt idx="859">
                  <c:v>3.2268665795728002</c:v>
                </c:pt>
                <c:pt idx="860">
                  <c:v>3.2090622527791202</c:v>
                </c:pt>
                <c:pt idx="861">
                  <c:v>3.1913470148424601</c:v>
                </c:pt>
                <c:pt idx="862">
                  <c:v>3.1737205312327301</c:v>
                </c:pt>
                <c:pt idx="863">
                  <c:v>3.1561824672287799</c:v>
                </c:pt>
                <c:pt idx="864">
                  <c:v>3.13873248794253</c:v>
                </c:pt>
                <c:pt idx="865">
                  <c:v>3.1213702583427101</c:v>
                </c:pt>
                <c:pt idx="866">
                  <c:v>3.1040954432783301</c:v>
                </c:pt>
                <c:pt idx="867">
                  <c:v>3.08690770750166</c:v>
                </c:pt>
                <c:pt idx="868">
                  <c:v>3.0698067156910098</c:v>
                </c:pt>
                <c:pt idx="869">
                  <c:v>3.0527921324730398</c:v>
                </c:pt>
                <c:pt idx="870">
                  <c:v>3.0358636224447801</c:v>
                </c:pt>
                <c:pt idx="871">
                  <c:v>3.0190208501953202</c:v>
                </c:pt>
                <c:pt idx="872">
                  <c:v>3.00226348032714</c:v>
                </c:pt>
                <c:pt idx="873">
                  <c:v>2.98559117747712</c:v>
                </c:pt>
                <c:pt idx="874">
                  <c:v>2.9690036063372198</c:v>
                </c:pt>
                <c:pt idx="875">
                  <c:v>2.9525004316748098</c:v>
                </c:pt>
                <c:pt idx="876">
                  <c:v>2.9360813183527399</c:v>
                </c:pt>
                <c:pt idx="877">
                  <c:v>2.9197459313490102</c:v>
                </c:pt>
                <c:pt idx="878">
                  <c:v>2.90349393577619</c:v>
                </c:pt>
                <c:pt idx="879">
                  <c:v>2.8873249969004999</c:v>
                </c:pt>
                <c:pt idx="880">
                  <c:v>2.8712387801606001</c:v>
                </c:pt>
                <c:pt idx="881">
                  <c:v>2.8552349511860302</c:v>
                </c:pt>
                <c:pt idx="882">
                  <c:v>2.8393131758154002</c:v>
                </c:pt>
                <c:pt idx="883">
                  <c:v>2.82347312011427</c:v>
                </c:pt>
                <c:pt idx="884">
                  <c:v>2.80771445039273</c:v>
                </c:pt>
                <c:pt idx="885">
                  <c:v>2.7920368332226499</c:v>
                </c:pt>
                <c:pt idx="886">
                  <c:v>2.77643993545473</c:v>
                </c:pt>
                <c:pt idx="887">
                  <c:v>2.7609234242351701</c:v>
                </c:pt>
                <c:pt idx="888">
                  <c:v>2.7454869670221198</c:v>
                </c:pt>
                <c:pt idx="889">
                  <c:v>2.7301302316018599</c:v>
                </c:pt>
                <c:pt idx="890">
                  <c:v>2.7148528861046102</c:v>
                </c:pt>
                <c:pt idx="891">
                  <c:v>2.6996545990201999</c:v>
                </c:pt>
                <c:pt idx="892">
                  <c:v>2.6845350392133698</c:v>
                </c:pt>
                <c:pt idx="893">
                  <c:v>2.66949387593887</c:v>
                </c:pt>
                <c:pt idx="894">
                  <c:v>2.65453077885623</c:v>
                </c:pt>
                <c:pt idx="895">
                  <c:v>2.6396454180443398</c:v>
                </c:pt>
                <c:pt idx="896">
                  <c:v>2.6248374640157</c:v>
                </c:pt>
                <c:pt idx="897">
                  <c:v>2.6101065877305198</c:v>
                </c:pt>
                <c:pt idx="898">
                  <c:v>2.5954524606104399</c:v>
                </c:pt>
                <c:pt idx="899">
                  <c:v>2.5808747545521</c:v>
                </c:pt>
                <c:pt idx="900">
                  <c:v>2.5663731419404501</c:v>
                </c:pt>
                <c:pt idx="901">
                  <c:v>2.55194729566173</c:v>
                </c:pt>
                <c:pt idx="902">
                  <c:v>2.5375968891163798</c:v>
                </c:pt>
                <c:pt idx="903">
                  <c:v>2.5233215962315101</c:v>
                </c:pt>
                <c:pt idx="904">
                  <c:v>2.5091210914733399</c:v>
                </c:pt>
                <c:pt idx="905">
                  <c:v>2.4949950498592202</c:v>
                </c:pt>
                <c:pt idx="906">
                  <c:v>2.4809431469695702</c:v>
                </c:pt>
                <c:pt idx="907">
                  <c:v>2.4669650589595</c:v>
                </c:pt>
                <c:pt idx="908">
                  <c:v>2.4530604625702801</c:v>
                </c:pt>
                <c:pt idx="909">
                  <c:v>2.4392290351405101</c:v>
                </c:pt>
                <c:pt idx="910">
                  <c:v>2.4254704546171499</c:v>
                </c:pt>
                <c:pt idx="911">
                  <c:v>2.4117843995662702</c:v>
                </c:pt>
                <c:pt idx="912">
                  <c:v>2.39817054918365</c:v>
                </c:pt>
                <c:pt idx="913">
                  <c:v>2.3846285833051102</c:v>
                </c:pt>
                <c:pt idx="914">
                  <c:v>2.3711581824166701</c:v>
                </c:pt>
                <c:pt idx="915">
                  <c:v>2.3577590276645202</c:v>
                </c:pt>
                <c:pt idx="916">
                  <c:v>2.3444308008647301</c:v>
                </c:pt>
                <c:pt idx="917">
                  <c:v>2.3311731845128101</c:v>
                </c:pt>
                <c:pt idx="918">
                  <c:v>2.31798586179307</c:v>
                </c:pt>
                <c:pt idx="919">
                  <c:v>2.3048685165877498</c:v>
                </c:pt>
                <c:pt idx="920">
                  <c:v>2.2918208334860202</c:v>
                </c:pt>
                <c:pt idx="921">
                  <c:v>2.2788424977927102</c:v>
                </c:pt>
                <c:pt idx="922">
                  <c:v>2.2659331955369102</c:v>
                </c:pt>
                <c:pt idx="923">
                  <c:v>2.2530926134803999</c:v>
                </c:pt>
                <c:pt idx="924">
                  <c:v>2.24032043912583</c:v>
                </c:pt>
                <c:pt idx="925">
                  <c:v>2.2276163607247601</c:v>
                </c:pt>
                <c:pt idx="926">
                  <c:v>2.2149800672855502</c:v>
                </c:pt>
                <c:pt idx="927">
                  <c:v>2.2024112485810101</c:v>
                </c:pt>
                <c:pt idx="928">
                  <c:v>2.1899095951559402</c:v>
                </c:pt>
                <c:pt idx="929">
                  <c:v>2.17747479833444</c:v>
                </c:pt>
                <c:pt idx="930">
                  <c:v>2.1651065502271201</c:v>
                </c:pt>
                <c:pt idx="931">
                  <c:v>2.1528045437380499</c:v>
                </c:pt>
                <c:pt idx="932">
                  <c:v>2.1405684725716498</c:v>
                </c:pt>
                <c:pt idx="933">
                  <c:v>2.12839803123933</c:v>
                </c:pt>
                <c:pt idx="934">
                  <c:v>2.1162929150660501</c:v>
                </c:pt>
                <c:pt idx="935">
                  <c:v>2.1042528201966202</c:v>
                </c:pt>
                <c:pt idx="936">
                  <c:v>2.09227744360195</c:v>
                </c:pt>
                <c:pt idx="937">
                  <c:v>2.0803664830850801</c:v>
                </c:pt>
                <c:pt idx="938">
                  <c:v>2.0685196372870598</c:v>
                </c:pt>
                <c:pt idx="939">
                  <c:v>2.0567366056927399</c:v>
                </c:pt>
                <c:pt idx="940">
                  <c:v>2.0450170886363099</c:v>
                </c:pt>
                <c:pt idx="941">
                  <c:v>2.03336078730681</c:v>
                </c:pt>
                <c:pt idx="942">
                  <c:v>2.0217674037533899</c:v>
                </c:pt>
                <c:pt idx="943">
                  <c:v>2.0102366408905099</c:v>
                </c:pt>
                <c:pt idx="944">
                  <c:v>1.9987682025029201</c:v>
                </c:pt>
                <c:pt idx="945">
                  <c:v>1.98736179325062</c:v>
                </c:pt>
                <c:pt idx="946">
                  <c:v>1.97601711867353</c:v>
                </c:pt>
                <c:pt idx="947">
                  <c:v>1.96473388519617</c:v>
                </c:pt>
                <c:pt idx="948">
                  <c:v>1.9535118001320899</c:v>
                </c:pt>
                <c:pt idx="949">
                  <c:v>1.9423505716882701</c:v>
                </c:pt>
                <c:pt idx="950">
                  <c:v>1.93124990896932</c:v>
                </c:pt>
                <c:pt idx="951">
                  <c:v>1.92020952198155</c:v>
                </c:pt>
                <c:pt idx="952">
                  <c:v>1.9092291216369901</c:v>
                </c:pt>
                <c:pt idx="953">
                  <c:v>1.89830841975721</c:v>
                </c:pt>
                <c:pt idx="954">
                  <c:v>1.88744712907704</c:v>
                </c:pt>
                <c:pt idx="955">
                  <c:v>1.8766449632481801</c:v>
                </c:pt>
                <c:pt idx="956">
                  <c:v>1.8659016368426899</c:v>
                </c:pt>
                <c:pt idx="957">
                  <c:v>1.8552168653563399</c:v>
                </c:pt>
                <c:pt idx="958">
                  <c:v>1.84459036521189</c:v>
                </c:pt>
                <c:pt idx="959">
                  <c:v>1.83402185376219</c:v>
                </c:pt>
                <c:pt idx="960">
                  <c:v>1.82351104929326</c:v>
                </c:pt>
                <c:pt idx="961">
                  <c:v>1.81305767102713</c:v>
                </c:pt>
                <c:pt idx="962">
                  <c:v>1.80266143912474</c:v>
                </c:pt>
                <c:pt idx="963">
                  <c:v>1.79232207468855</c:v>
                </c:pt>
                <c:pt idx="964">
                  <c:v>1.7820392997652099</c:v>
                </c:pt>
                <c:pt idx="965">
                  <c:v>1.77181283734797</c:v>
                </c:pt>
                <c:pt idx="966">
                  <c:v>1.76164241137915</c:v>
                </c:pt>
                <c:pt idx="967">
                  <c:v>1.75152774675236</c:v>
                </c:pt>
                <c:pt idx="968">
                  <c:v>1.74146856931473</c:v>
                </c:pt>
                <c:pt idx="969">
                  <c:v>1.73146460586895</c:v>
                </c:pt>
                <c:pt idx="970">
                  <c:v>1.7215155841753</c:v>
                </c:pt>
                <c:pt idx="971">
                  <c:v>1.7116212329535501</c:v>
                </c:pt>
                <c:pt idx="972">
                  <c:v>1.7017812818847</c:v>
                </c:pt>
                <c:pt idx="973">
                  <c:v>1.6919954616127599</c:v>
                </c:pt>
                <c:pt idx="974">
                  <c:v>1.68226350374633</c:v>
                </c:pt>
                <c:pt idx="975">
                  <c:v>1.67258514086013</c:v>
                </c:pt>
                <c:pt idx="976">
                  <c:v>1.6629601064964401</c:v>
                </c:pt>
                <c:pt idx="977">
                  <c:v>1.6533881351664499</c:v>
                </c:pt>
                <c:pt idx="978">
                  <c:v>1.6438689623515299</c:v>
                </c:pt>
                <c:pt idx="979">
                  <c:v>1.6344023245043899</c:v>
                </c:pt>
                <c:pt idx="980">
                  <c:v>1.6249879590502201</c:v>
                </c:pt>
                <c:pt idx="981">
                  <c:v>1.61562560438767</c:v>
                </c:pt>
                <c:pt idx="982">
                  <c:v>1.6063149998897699</c:v>
                </c:pt>
                <c:pt idx="983">
                  <c:v>1.59705588590484</c:v>
                </c:pt>
                <c:pt idx="984">
                  <c:v>1.58784800375721</c:v>
                </c:pt>
                <c:pt idx="985">
                  <c:v>1.5786910957479601</c:v>
                </c:pt>
                <c:pt idx="986">
                  <c:v>1.56958490515552</c:v>
                </c:pt>
                <c:pt idx="987">
                  <c:v>1.5605291762362301</c:v>
                </c:pt>
                <c:pt idx="988">
                  <c:v>1.5515236542248001</c:v>
                </c:pt>
                <c:pt idx="989">
                  <c:v>1.5425680853347501</c:v>
                </c:pt>
                <c:pt idx="990">
                  <c:v>1.5336622167587</c:v>
                </c:pt>
                <c:pt idx="991">
                  <c:v>1.5248057966686599</c:v>
                </c:pt>
                <c:pt idx="992">
                  <c:v>1.5159985742161901</c:v>
                </c:pt>
                <c:pt idx="993">
                  <c:v>1.50724029953258</c:v>
                </c:pt>
                <c:pt idx="994">
                  <c:v>1.4985307237288701</c:v>
                </c:pt>
                <c:pt idx="995">
                  <c:v>1.4898695988958399</c:v>
                </c:pt>
                <c:pt idx="996">
                  <c:v>1.48125667810395</c:v>
                </c:pt>
                <c:pt idx="997">
                  <c:v>1.47269171540323</c:v>
                </c:pt>
                <c:pt idx="998">
                  <c:v>1.46417446582304</c:v>
                </c:pt>
                <c:pt idx="999">
                  <c:v>1.4557046853718201</c:v>
                </c:pt>
                <c:pt idx="1000">
                  <c:v>1.44728213103681</c:v>
                </c:pt>
              </c:numCache>
            </c:numRef>
          </c:val>
          <c:smooth val="0"/>
          <c:extLst>
            <c:ext xmlns:c16="http://schemas.microsoft.com/office/drawing/2014/chart" uri="{C3380CC4-5D6E-409C-BE32-E72D297353CC}">
              <c16:uniqueId val="{00000002-28D7-4BAB-8114-05A7A4801055}"/>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layout>
            <c:manualLayout>
              <c:xMode val="edge"/>
              <c:yMode val="edge"/>
              <c:x val="0"/>
              <c:y val="0.35396836550572813"/>
            </c:manualLayout>
          </c:layout>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C6C3-4787-801A-07A20356A28E}"/>
            </c:ext>
          </c:extLst>
        </c:ser>
        <c:ser>
          <c:idx val="3"/>
          <c:order val="1"/>
          <c:spPr>
            <a:ln w="57150">
              <a:solidFill>
                <a:schemeClr val="accent2"/>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contactsplus50!$D$2:$D$1002</c:f>
              <c:numCache>
                <c:formatCode>General</c:formatCode>
                <c:ptCount val="1001"/>
                <c:pt idx="0">
                  <c:v>1</c:v>
                </c:pt>
                <c:pt idx="1">
                  <c:v>1.0506228097310999</c:v>
                </c:pt>
                <c:pt idx="2">
                  <c:v>1.1037650603229101</c:v>
                </c:pt>
                <c:pt idx="3">
                  <c:v>1.15955013408533</c:v>
                </c:pt>
                <c:pt idx="4">
                  <c:v>1.21810481685044</c:v>
                </c:pt>
                <c:pt idx="5">
                  <c:v>1.27956095618673</c:v>
                </c:pt>
                <c:pt idx="6">
                  <c:v>1.34405630777874</c:v>
                </c:pt>
                <c:pt idx="7">
                  <c:v>1.41173511723486</c:v>
                </c:pt>
                <c:pt idx="8">
                  <c:v>1.4827476489992</c:v>
                </c:pt>
                <c:pt idx="9">
                  <c:v>1.5572504059649099</c:v>
                </c:pt>
                <c:pt idx="10">
                  <c:v>1.63540648882749</c:v>
                </c:pt>
                <c:pt idx="11">
                  <c:v>1.71738575713332</c:v>
                </c:pt>
                <c:pt idx="12">
                  <c:v>1.8033650198298301</c:v>
                </c:pt>
                <c:pt idx="13">
                  <c:v>1.89352821528518</c:v>
                </c:pt>
                <c:pt idx="14">
                  <c:v>1.9880665825992301</c:v>
                </c:pt>
                <c:pt idx="15">
                  <c:v>2.08717883567531</c:v>
                </c:pt>
                <c:pt idx="16">
                  <c:v>2.191071323773</c:v>
                </c:pt>
                <c:pt idx="17">
                  <c:v>2.2999581790150101</c:v>
                </c:pt>
                <c:pt idx="18">
                  <c:v>2.41406145043607</c:v>
                </c:pt>
                <c:pt idx="19">
                  <c:v>2.5336112216631901</c:v>
                </c:pt>
                <c:pt idx="20">
                  <c:v>2.6588457095848002</c:v>
                </c:pt>
                <c:pt idx="21">
                  <c:v>2.7900113411784</c:v>
                </c:pt>
                <c:pt idx="22">
                  <c:v>2.92736280542371</c:v>
                </c:pt>
                <c:pt idx="23">
                  <c:v>3.0711630769902398</c:v>
                </c:pt>
                <c:pt idx="24">
                  <c:v>3.2216834081382602</c:v>
                </c:pt>
                <c:pt idx="25">
                  <c:v>3.3792032850189901</c:v>
                </c:pt>
                <c:pt idx="26">
                  <c:v>3.5440103443037998</c:v>
                </c:pt>
                <c:pt idx="27">
                  <c:v>3.7164002458172001</c:v>
                </c:pt>
                <c:pt idx="28">
                  <c:v>3.8966764965966099</c:v>
                </c:pt>
                <c:pt idx="29">
                  <c:v>4.0851502223898102</c:v>
                </c:pt>
                <c:pt idx="30">
                  <c:v>4.2821398781112601</c:v>
                </c:pt>
                <c:pt idx="31">
                  <c:v>4.4879708967364396</c:v>
                </c:pt>
                <c:pt idx="32">
                  <c:v>4.7029752696784701</c:v>
                </c:pt>
                <c:pt idx="33">
                  <c:v>4.9274910511263599</c:v>
                </c:pt>
                <c:pt idx="34">
                  <c:v>5.1618617816374099</c:v>
                </c:pt>
                <c:pt idx="35">
                  <c:v>5.4064358258147296</c:v>
                </c:pt>
                <c:pt idx="36">
                  <c:v>5.6615656178404299</c:v>
                </c:pt>
                <c:pt idx="37">
                  <c:v>5.9276068087290401</c:v>
                </c:pt>
                <c:pt idx="38">
                  <c:v>6.2049173100544204</c:v>
                </c:pt>
                <c:pt idx="39">
                  <c:v>6.4938562284037298</c:v>
                </c:pt>
                <c:pt idx="40">
                  <c:v>6.7947826854150497</c:v>
                </c:pt>
                <c:pt idx="41">
                  <c:v>7.1080545185292996</c:v>
                </c:pt>
                <c:pt idx="42">
                  <c:v>7.43402685824051</c:v>
                </c:pt>
                <c:pt idx="43">
                  <c:v>7.7730505782445096</c:v>
                </c:pt>
                <c:pt idx="44">
                  <c:v>8.1254706156383598</c:v>
                </c:pt>
                <c:pt idx="45">
                  <c:v>8.4916241593162507</c:v>
                </c:pt>
                <c:pt idx="46">
                  <c:v>8.8718387058265904</c:v>
                </c:pt>
                <c:pt idx="47">
                  <c:v>9.2664299832478996</c:v>
                </c:pt>
                <c:pt idx="48">
                  <c:v>9.6756997451155193</c:v>
                </c:pt>
                <c:pt idx="49">
                  <c:v>10.099933438086699</c:v>
                </c:pt>
                <c:pt idx="50">
                  <c:v>10.539397748869799</c:v>
                </c:pt>
                <c:pt idx="51">
                  <c:v>10.994338037957601</c:v>
                </c:pt>
                <c:pt idx="52">
                  <c:v>11.464975669893001</c:v>
                </c:pt>
                <c:pt idx="53">
                  <c:v>11.951505252131</c:v>
                </c:pt>
                <c:pt idx="54">
                  <c:v>12.4540917970414</c:v>
                </c:pt>
                <c:pt idx="55">
                  <c:v>12.9728678241803</c:v>
                </c:pt>
                <c:pt idx="56">
                  <c:v>13.5079304226222</c:v>
                </c:pt>
                <c:pt idx="57">
                  <c:v>14.0593382958454</c:v>
                </c:pt>
                <c:pt idx="58">
                  <c:v>14.6271088143545</c:v>
                </c:pt>
                <c:pt idx="59">
                  <c:v>15.211215103851201</c:v>
                </c:pt>
                <c:pt idx="60">
                  <c:v>15.8115831992708</c:v>
                </c:pt>
                <c:pt idx="61">
                  <c:v>16.4280892973138</c:v>
                </c:pt>
                <c:pt idx="62">
                  <c:v>17.060557142157901</c:v>
                </c:pt>
                <c:pt idx="63">
                  <c:v>17.708755580752399</c:v>
                </c:pt>
                <c:pt idx="64">
                  <c:v>18.3723963254007</c:v>
                </c:pt>
                <c:pt idx="65">
                  <c:v>19.0511319621558</c:v>
                </c:pt>
                <c:pt idx="66">
                  <c:v>19.744554243806199</c:v>
                </c:pt>
                <c:pt idx="67">
                  <c:v>20.452192705851701</c:v>
                </c:pt>
                <c:pt idx="68">
                  <c:v>21.173513642802</c:v>
                </c:pt>
                <c:pt idx="69">
                  <c:v>21.907919480321699</c:v>
                </c:pt>
                <c:pt idx="70">
                  <c:v>22.654748576159498</c:v>
                </c:pt>
                <c:pt idx="71">
                  <c:v>23.4132754794203</c:v>
                </c:pt>
                <c:pt idx="72">
                  <c:v>24.1827116735682</c:v>
                </c:pt>
                <c:pt idx="73">
                  <c:v>24.9622068236005</c:v>
                </c:pt>
                <c:pt idx="74">
                  <c:v>25.750850542167299</c:v>
                </c:pt>
                <c:pt idx="75">
                  <c:v>26.547674683081301</c:v>
                </c:pt>
                <c:pt idx="76">
                  <c:v>27.351656163776202</c:v>
                </c:pt>
                <c:pt idx="77">
                  <c:v>28.161720310932001</c:v>
                </c:pt>
                <c:pt idx="78">
                  <c:v>28.9767447158385</c:v>
                </c:pt>
                <c:pt idx="79">
                  <c:v>29.795563578265401</c:v>
                </c:pt>
                <c:pt idx="80">
                  <c:v>30.616972509815199</c:v>
                </c:pt>
                <c:pt idx="81">
                  <c:v>31.439733760134999</c:v>
                </c:pt>
                <c:pt idx="82">
                  <c:v>32.262581822139303</c:v>
                </c:pt>
                <c:pt idx="83">
                  <c:v>33.084229365722102</c:v>
                </c:pt>
                <c:pt idx="84">
                  <c:v>33.903373443490999</c:v>
                </c:pt>
                <c:pt idx="85">
                  <c:v>34.718701906996102</c:v>
                </c:pt>
                <c:pt idx="86">
                  <c:v>35.528899967884598</c:v>
                </c:pt>
                <c:pt idx="87">
                  <c:v>36.332656835512999</c:v>
                </c:pt>
                <c:pt idx="88">
                  <c:v>37.128672360857301</c:v>
                </c:pt>
                <c:pt idx="89">
                  <c:v>37.915663616151498</c:v>
                </c:pt>
                <c:pt idx="90">
                  <c:v>38.692371340548704</c:v>
                </c:pt>
                <c:pt idx="91">
                  <c:v>39.457566184231403</c:v>
                </c:pt>
                <c:pt idx="92">
                  <c:v>40.210054686738403</c:v>
                </c:pt>
                <c:pt idx="93">
                  <c:v>40.948684929737198</c:v>
                </c:pt>
                <c:pt idx="94">
                  <c:v>41.672351809933197</c:v>
                </c:pt>
                <c:pt idx="95">
                  <c:v>42.380001884133399</c:v>
                </c:pt>
                <c:pt idx="96">
                  <c:v>43.070637745503099</c:v>
                </c:pt>
                <c:pt idx="97">
                  <c:v>43.743321897599699</c:v>
                </c:pt>
                <c:pt idx="98">
                  <c:v>44.397180100648299</c:v>
                </c:pt>
                <c:pt idx="99">
                  <c:v>45.031404172559697</c:v>
                </c:pt>
                <c:pt idx="100">
                  <c:v>45.645254235131702</c:v>
                </c:pt>
                <c:pt idx="101">
                  <c:v>46.238060404023898</c:v>
                </c:pt>
                <c:pt idx="102">
                  <c:v>46.809223927783698</c:v>
                </c:pt>
                <c:pt idx="103">
                  <c:v>47.358217789036999</c:v>
                </c:pt>
                <c:pt idx="104">
                  <c:v>47.884586786711203</c:v>
                </c:pt>
                <c:pt idx="105">
                  <c:v>48.387947124065199</c:v>
                </c:pt>
                <c:pt idx="106">
                  <c:v>48.867985532130902</c:v>
                </c:pt>
                <c:pt idx="107">
                  <c:v>49.324457962133302</c:v>
                </c:pt>
                <c:pt idx="108">
                  <c:v>49.757187883782699</c:v>
                </c:pt>
                <c:pt idx="109">
                  <c:v>50.166064228717602</c:v>
                </c:pt>
                <c:pt idx="110">
                  <c:v>50.5510390199574</c:v>
                </c:pt>
                <c:pt idx="111">
                  <c:v>50.912124729051598</c:v>
                </c:pt>
                <c:pt idx="112">
                  <c:v>51.249391402725998</c:v>
                </c:pt>
                <c:pt idx="113">
                  <c:v>51.5629636002908</c:v>
                </c:pt>
                <c:pt idx="114">
                  <c:v>51.853017181965001</c:v>
                </c:pt>
                <c:pt idx="115">
                  <c:v>52.1197759866631</c:v>
                </c:pt>
                <c:pt idx="116">
                  <c:v>52.3635084357729</c:v>
                </c:pt>
                <c:pt idx="117">
                  <c:v>52.584524097088497</c:v>
                </c:pt>
                <c:pt idx="118">
                  <c:v>52.783170240460102</c:v>
                </c:pt>
                <c:pt idx="119">
                  <c:v>52.959828413919602</c:v>
                </c:pt>
                <c:pt idx="120">
                  <c:v>53.114911066144103</c:v>
                </c:pt>
                <c:pt idx="121">
                  <c:v>53.2488582381594</c:v>
                </c:pt>
                <c:pt idx="122">
                  <c:v>53.362134344247501</c:v>
                </c:pt>
                <c:pt idx="123">
                  <c:v>53.455225059123698</c:v>
                </c:pt>
                <c:pt idx="124">
                  <c:v>53.528634325664498</c:v>
                </c:pt>
                <c:pt idx="125">
                  <c:v>53.582881494800702</c:v>
                </c:pt>
                <c:pt idx="126">
                  <c:v>53.618498606684298</c:v>
                </c:pt>
                <c:pt idx="127">
                  <c:v>53.636027819912798</c:v>
                </c:pt>
                <c:pt idx="128">
                  <c:v>53.636018993449703</c:v>
                </c:pt>
                <c:pt idx="129">
                  <c:v>53.619027423944303</c:v>
                </c:pt>
                <c:pt idx="130">
                  <c:v>53.585611739408002</c:v>
                </c:pt>
                <c:pt idx="131">
                  <c:v>53.536331948668902</c:v>
                </c:pt>
                <c:pt idx="132">
                  <c:v>53.4717476446788</c:v>
                </c:pt>
                <c:pt idx="133">
                  <c:v>53.3924163585908</c:v>
                </c:pt>
                <c:pt idx="134">
                  <c:v>53.298892060550799</c:v>
                </c:pt>
                <c:pt idx="135">
                  <c:v>53.191723802332803</c:v>
                </c:pt>
                <c:pt idx="136">
                  <c:v>53.071454496299502</c:v>
                </c:pt>
                <c:pt idx="137">
                  <c:v>52.938619824654403</c:v>
                </c:pt>
                <c:pt idx="138">
                  <c:v>52.793747272572404</c:v>
                </c:pt>
                <c:pt idx="139">
                  <c:v>52.6373552785318</c:v>
                </c:pt>
                <c:pt idx="140">
                  <c:v>52.469952495005202</c:v>
                </c:pt>
                <c:pt idx="141">
                  <c:v>52.292037152598603</c:v>
                </c:pt>
                <c:pt idx="142">
                  <c:v>52.104096520732497</c:v>
                </c:pt>
                <c:pt idx="143">
                  <c:v>51.906606458031902</c:v>
                </c:pt>
                <c:pt idx="144">
                  <c:v>51.700031045724103</c:v>
                </c:pt>
                <c:pt idx="145">
                  <c:v>51.4848222975181</c:v>
                </c:pt>
                <c:pt idx="146">
                  <c:v>51.2614199396522</c:v>
                </c:pt>
                <c:pt idx="147">
                  <c:v>51.030251255046402</c:v>
                </c:pt>
                <c:pt idx="148">
                  <c:v>50.791730985753503</c:v>
                </c:pt>
                <c:pt idx="149">
                  <c:v>50.546261288198103</c:v>
                </c:pt>
                <c:pt idx="150">
                  <c:v>50.294231735976901</c:v>
                </c:pt>
                <c:pt idx="151">
                  <c:v>50.036019365297598</c:v>
                </c:pt>
                <c:pt idx="152">
                  <c:v>49.771988758437601</c:v>
                </c:pt>
                <c:pt idx="153">
                  <c:v>49.502492160898903</c:v>
                </c:pt>
                <c:pt idx="154">
                  <c:v>49.227869628249998</c:v>
                </c:pt>
                <c:pt idx="155">
                  <c:v>48.948449198899802</c:v>
                </c:pt>
                <c:pt idx="156">
                  <c:v>48.664547089370103</c:v>
                </c:pt>
                <c:pt idx="157">
                  <c:v>48.376467908877302</c:v>
                </c:pt>
                <c:pt idx="158">
                  <c:v>48.084504890304501</c:v>
                </c:pt>
                <c:pt idx="159">
                  <c:v>47.7889401348924</c:v>
                </c:pt>
                <c:pt idx="160">
                  <c:v>47.490044868207903</c:v>
                </c:pt>
                <c:pt idx="161">
                  <c:v>47.188079705174303</c:v>
                </c:pt>
                <c:pt idx="162">
                  <c:v>46.883294922156203</c:v>
                </c:pt>
                <c:pt idx="163">
                  <c:v>46.575930734287098</c:v>
                </c:pt>
                <c:pt idx="164">
                  <c:v>46.266217576411101</c:v>
                </c:pt>
                <c:pt idx="165">
                  <c:v>45.954376386177799</c:v>
                </c:pt>
                <c:pt idx="166">
                  <c:v>45.640618887992801</c:v>
                </c:pt>
                <c:pt idx="167">
                  <c:v>45.325147876665703</c:v>
                </c:pt>
                <c:pt idx="168">
                  <c:v>45.008157499737003</c:v>
                </c:pt>
                <c:pt idx="169">
                  <c:v>44.689833537587603</c:v>
                </c:pt>
                <c:pt idx="170">
                  <c:v>44.370353680547801</c:v>
                </c:pt>
                <c:pt idx="171">
                  <c:v>44.049887802327298</c:v>
                </c:pt>
                <c:pt idx="172">
                  <c:v>43.728598229182801</c:v>
                </c:pt>
                <c:pt idx="173">
                  <c:v>43.406640004324302</c:v>
                </c:pt>
                <c:pt idx="174">
                  <c:v>43.084161147142801</c:v>
                </c:pt>
                <c:pt idx="175">
                  <c:v>42.761302906908298</c:v>
                </c:pt>
                <c:pt idx="176">
                  <c:v>42.4382000106555</c:v>
                </c:pt>
                <c:pt idx="177">
                  <c:v>42.114980905028403</c:v>
                </c:pt>
                <c:pt idx="178">
                  <c:v>41.791767991908699</c:v>
                </c:pt>
                <c:pt idx="179">
                  <c:v>41.468677857697699</c:v>
                </c:pt>
                <c:pt idx="180">
                  <c:v>41.145821496162903</c:v>
                </c:pt>
                <c:pt idx="181">
                  <c:v>40.823304524797202</c:v>
                </c:pt>
                <c:pt idx="182">
                  <c:v>40.5012273946693</c:v>
                </c:pt>
                <c:pt idx="183">
                  <c:v>40.179685593773698</c:v>
                </c:pt>
                <c:pt idx="184">
                  <c:v>39.858769843913798</c:v>
                </c:pt>
                <c:pt idx="185">
                  <c:v>39.538566291169602</c:v>
                </c:pt>
                <c:pt idx="186">
                  <c:v>39.2191566900268</c:v>
                </c:pt>
                <c:pt idx="187">
                  <c:v>38.9006185812514</c:v>
                </c:pt>
                <c:pt idx="188">
                  <c:v>38.583025463616799</c:v>
                </c:pt>
                <c:pt idx="189">
                  <c:v>38.266446959593999</c:v>
                </c:pt>
                <c:pt idx="190">
                  <c:v>37.9509489751308</c:v>
                </c:pt>
                <c:pt idx="191">
                  <c:v>37.636593853649501</c:v>
                </c:pt>
                <c:pt idx="192">
                  <c:v>37.323440524402599</c:v>
                </c:pt>
                <c:pt idx="193">
                  <c:v>37.011544645328797</c:v>
                </c:pt>
                <c:pt idx="194">
                  <c:v>36.700958740554803</c:v>
                </c:pt>
                <c:pt idx="195">
                  <c:v>36.391732332693799</c:v>
                </c:pt>
                <c:pt idx="196">
                  <c:v>36.0839120700902</c:v>
                </c:pt>
                <c:pt idx="197">
                  <c:v>35.777541849162503</c:v>
                </c:pt>
                <c:pt idx="198">
                  <c:v>35.4726629319971</c:v>
                </c:pt>
                <c:pt idx="199">
                  <c:v>35.169314059343201</c:v>
                </c:pt>
                <c:pt idx="200">
                  <c:v>34.8675315591599</c:v>
                </c:pt>
                <c:pt idx="201">
                  <c:v>34.567349450863098</c:v>
                </c:pt>
                <c:pt idx="202">
                  <c:v>34.268799545420997</c:v>
                </c:pt>
                <c:pt idx="203">
                  <c:v>33.971911541439802</c:v>
                </c:pt>
                <c:pt idx="204">
                  <c:v>33.676713117383599</c:v>
                </c:pt>
                <c:pt idx="205">
                  <c:v>33.3832300200662</c:v>
                </c:pt>
                <c:pt idx="206">
                  <c:v>33.0914861495514</c:v>
                </c:pt>
                <c:pt idx="207">
                  <c:v>32.801503640592799</c:v>
                </c:pt>
                <c:pt idx="208">
                  <c:v>32.513302940745199</c:v>
                </c:pt>
                <c:pt idx="209">
                  <c:v>32.226902885269403</c:v>
                </c:pt>
                <c:pt idx="210">
                  <c:v>31.942320768956499</c:v>
                </c:pt>
                <c:pt idx="211">
                  <c:v>31.659572414987899</c:v>
                </c:pt>
                <c:pt idx="212">
                  <c:v>31.378672240946099</c:v>
                </c:pt>
                <c:pt idx="213">
                  <c:v>31.099633322089701</c:v>
                </c:pt>
                <c:pt idx="214">
                  <c:v>30.822467451997401</c:v>
                </c:pt>
                <c:pt idx="215">
                  <c:v>30.547185200688901</c:v>
                </c:pt>
                <c:pt idx="216">
                  <c:v>30.273795970319298</c:v>
                </c:pt>
                <c:pt idx="217">
                  <c:v>30.002308048548301</c:v>
                </c:pt>
                <c:pt idx="218">
                  <c:v>29.7327286596752</c:v>
                </c:pt>
                <c:pt idx="219">
                  <c:v>29.465064013631199</c:v>
                </c:pt>
                <c:pt idx="220">
                  <c:v>29.199319352916401</c:v>
                </c:pt>
                <c:pt idx="221">
                  <c:v>28.935498997564899</c:v>
                </c:pt>
                <c:pt idx="222">
                  <c:v>28.6736063882195</c:v>
                </c:pt>
                <c:pt idx="223">
                  <c:v>28.413644127392399</c:v>
                </c:pt>
                <c:pt idx="224">
                  <c:v>28.155614018988601</c:v>
                </c:pt>
                <c:pt idx="225">
                  <c:v>27.899517106162499</c:v>
                </c:pt>
                <c:pt idx="226">
                  <c:v>27.6453537075767</c:v>
                </c:pt>
                <c:pt idx="227">
                  <c:v>27.3931234521304</c:v>
                </c:pt>
                <c:pt idx="228">
                  <c:v>27.142825312220499</c:v>
                </c:pt>
                <c:pt idx="229">
                  <c:v>26.8944576355956</c:v>
                </c:pt>
                <c:pt idx="230">
                  <c:v>26.648018175864099</c:v>
                </c:pt>
                <c:pt idx="231">
                  <c:v>26.40350412171</c:v>
                </c:pt>
                <c:pt idx="232">
                  <c:v>26.160912124872201</c:v>
                </c:pt>
                <c:pt idx="233">
                  <c:v>25.9202383269383</c:v>
                </c:pt>
                <c:pt idx="234">
                  <c:v>25.681478385003398</c:v>
                </c:pt>
                <c:pt idx="235">
                  <c:v>25.4446274962404</c:v>
                </c:pt>
                <c:pt idx="236">
                  <c:v>25.209680421428299</c:v>
                </c:pt>
                <c:pt idx="237">
                  <c:v>24.976631507482601</c:v>
                </c:pt>
                <c:pt idx="238">
                  <c:v>24.745474709028102</c:v>
                </c:pt>
                <c:pt idx="239">
                  <c:v>24.516203609057001</c:v>
                </c:pt>
                <c:pt idx="240">
                  <c:v>24.288811438707398</c:v>
                </c:pt>
                <c:pt idx="241">
                  <c:v>24.0632910962027</c:v>
                </c:pt>
                <c:pt idx="242">
                  <c:v>23.8396351649839</c:v>
                </c:pt>
                <c:pt idx="243">
                  <c:v>23.617835931071401</c:v>
                </c:pt>
                <c:pt idx="244">
                  <c:v>23.397885399686999</c:v>
                </c:pt>
                <c:pt idx="245">
                  <c:v>23.179775311167202</c:v>
                </c:pt>
                <c:pt idx="246">
                  <c:v>22.963497156199001</c:v>
                </c:pt>
                <c:pt idx="247">
                  <c:v>22.749042190405</c:v>
                </c:pt>
                <c:pt idx="248">
                  <c:v>22.536401448305298</c:v>
                </c:pt>
                <c:pt idx="249">
                  <c:v>22.325565756683801</c:v>
                </c:pt>
                <c:pt idx="250">
                  <c:v>22.116525747381701</c:v>
                </c:pt>
                <c:pt idx="251">
                  <c:v>21.909271869544099</c:v>
                </c:pt>
                <c:pt idx="252">
                  <c:v>21.703794401340701</c:v>
                </c:pt>
                <c:pt idx="253">
                  <c:v>21.500083461184499</c:v>
                </c:pt>
                <c:pt idx="254">
                  <c:v>21.2981290184679</c:v>
                </c:pt>
                <c:pt idx="255">
                  <c:v>21.097920903837402</c:v>
                </c:pt>
                <c:pt idx="256">
                  <c:v>20.899448819025299</c:v>
                </c:pt>
                <c:pt idx="257">
                  <c:v>20.702702346256999</c:v>
                </c:pt>
                <c:pt idx="258">
                  <c:v>20.507670957252898</c:v>
                </c:pt>
                <c:pt idx="259">
                  <c:v>20.314344021839201</c:v>
                </c:pt>
                <c:pt idx="260">
                  <c:v>20.122710816185901</c:v>
                </c:pt>
                <c:pt idx="261">
                  <c:v>19.9327605306873</c:v>
                </c:pt>
                <c:pt idx="262">
                  <c:v>19.744482277498399</c:v>
                </c:pt>
                <c:pt idx="263">
                  <c:v>19.557865097742699</c:v>
                </c:pt>
                <c:pt idx="264">
                  <c:v>19.3728979684054</c:v>
                </c:pt>
                <c:pt idx="265">
                  <c:v>19.189569808922801</c:v>
                </c:pt>
                <c:pt idx="266">
                  <c:v>19.007869487483401</c:v>
                </c:pt>
                <c:pt idx="267">
                  <c:v>18.8277858270501</c:v>
                </c:pt>
                <c:pt idx="268">
                  <c:v>18.6493076111161</c:v>
                </c:pt>
                <c:pt idx="269">
                  <c:v>18.4724235892058</c:v>
                </c:pt>
                <c:pt idx="270">
                  <c:v>18.297122482130401</c:v>
                </c:pt>
                <c:pt idx="271">
                  <c:v>18.123392987008</c:v>
                </c:pt>
                <c:pt idx="272">
                  <c:v>17.951223782059799</c:v>
                </c:pt>
                <c:pt idx="273">
                  <c:v>17.780603531189001</c:v>
                </c:pt>
                <c:pt idx="274">
                  <c:v>17.611520888352601</c:v>
                </c:pt>
                <c:pt idx="275">
                  <c:v>17.4439645017356</c:v>
                </c:pt>
                <c:pt idx="276">
                  <c:v>17.277923017733201</c:v>
                </c:pt>
                <c:pt idx="277">
                  <c:v>17.113385084750998</c:v>
                </c:pt>
                <c:pt idx="278">
                  <c:v>16.950339356829399</c:v>
                </c:pt>
                <c:pt idx="279">
                  <c:v>16.788774497100501</c:v>
                </c:pt>
                <c:pt idx="280">
                  <c:v>16.6286791810826</c:v>
                </c:pt>
                <c:pt idx="281">
                  <c:v>16.470042099820802</c:v>
                </c:pt>
                <c:pt idx="282">
                  <c:v>16.312851962878799</c:v>
                </c:pt>
                <c:pt idx="283">
                  <c:v>16.157097501188201</c:v>
                </c:pt>
                <c:pt idx="284">
                  <c:v>16.0027674697611</c:v>
                </c:pt>
                <c:pt idx="285">
                  <c:v>15.8498506502719</c:v>
                </c:pt>
                <c:pt idx="286">
                  <c:v>15.6983358535129</c:v>
                </c:pt>
                <c:pt idx="287">
                  <c:v>15.5482119217295</c:v>
                </c:pt>
                <c:pt idx="288">
                  <c:v>15.3994677308399</c:v>
                </c:pt>
                <c:pt idx="289">
                  <c:v>15.252092192542699</c:v>
                </c:pt>
                <c:pt idx="290">
                  <c:v>15.106074256319101</c:v>
                </c:pt>
                <c:pt idx="291">
                  <c:v>14.961402911332099</c:v>
                </c:pt>
                <c:pt idx="292">
                  <c:v>14.8180671882279</c:v>
                </c:pt>
                <c:pt idx="293">
                  <c:v>14.676056160843199</c:v>
                </c:pt>
                <c:pt idx="294">
                  <c:v>14.535358947821701</c:v>
                </c:pt>
                <c:pt idx="295">
                  <c:v>14.395964714144601</c:v>
                </c:pt>
                <c:pt idx="296">
                  <c:v>14.257862672577501</c:v>
                </c:pt>
                <c:pt idx="297">
                  <c:v>14.121042085037599</c:v>
                </c:pt>
                <c:pt idx="298">
                  <c:v>13.985492263884501</c:v>
                </c:pt>
                <c:pt idx="299">
                  <c:v>13.8512025731376</c:v>
                </c:pt>
                <c:pt idx="300">
                  <c:v>13.718162429622501</c:v>
                </c:pt>
                <c:pt idx="301">
                  <c:v>13.5863613040509</c:v>
                </c:pt>
                <c:pt idx="302">
                  <c:v>13.4557887220342</c:v>
                </c:pt>
                <c:pt idx="303">
                  <c:v>13.326434265036101</c:v>
                </c:pt>
                <c:pt idx="304">
                  <c:v>13.1982875712653</c:v>
                </c:pt>
                <c:pt idx="305">
                  <c:v>13.0713383365103</c:v>
                </c:pt>
                <c:pt idx="306">
                  <c:v>12.9455763149198</c:v>
                </c:pt>
                <c:pt idx="307">
                  <c:v>12.8209913197306</c:v>
                </c:pt>
                <c:pt idx="308">
                  <c:v>12.697573223944801</c:v>
                </c:pt>
                <c:pt idx="309">
                  <c:v>12.5753119609581</c:v>
                </c:pt>
                <c:pt idx="310">
                  <c:v>12.4541975251424</c:v>
                </c:pt>
                <c:pt idx="311">
                  <c:v>12.334219972383501</c:v>
                </c:pt>
                <c:pt idx="312">
                  <c:v>12.215369420575801</c:v>
                </c:pt>
                <c:pt idx="313">
                  <c:v>12.097636050076799</c:v>
                </c:pt>
                <c:pt idx="314">
                  <c:v>11.9810101041215</c:v>
                </c:pt>
                <c:pt idx="315">
                  <c:v>11.865481889199501</c:v>
                </c:pt>
                <c:pt idx="316">
                  <c:v>11.7510417753965</c:v>
                </c:pt>
                <c:pt idx="317">
                  <c:v>11.6376801967003</c:v>
                </c:pt>
                <c:pt idx="318">
                  <c:v>11.525387651274499</c:v>
                </c:pt>
                <c:pt idx="319">
                  <c:v>11.414154701699999</c:v>
                </c:pt>
                <c:pt idx="320">
                  <c:v>11.3039719751863</c:v>
                </c:pt>
                <c:pt idx="321">
                  <c:v>11.1948301637534</c:v>
                </c:pt>
                <c:pt idx="322">
                  <c:v>11.0867200243864</c:v>
                </c:pt>
                <c:pt idx="323">
                  <c:v>10.9796323791624</c:v>
                </c:pt>
                <c:pt idx="324">
                  <c:v>10.8735581153529</c:v>
                </c:pt>
                <c:pt idx="325">
                  <c:v>10.7684881855012</c:v>
                </c:pt>
                <c:pt idx="326">
                  <c:v>10.664413607476</c:v>
                </c:pt>
                <c:pt idx="327">
                  <c:v>10.561325464503399</c:v>
                </c:pt>
                <c:pt idx="328">
                  <c:v>10.4592149051769</c:v>
                </c:pt>
                <c:pt idx="329">
                  <c:v>10.358073143447101</c:v>
                </c:pt>
                <c:pt idx="330">
                  <c:v>10.2578914585914</c:v>
                </c:pt>
                <c:pt idx="331">
                  <c:v>10.1586611951656</c:v>
                </c:pt>
                <c:pt idx="332">
                  <c:v>10.060373762937299</c:v>
                </c:pt>
                <c:pt idx="333">
                  <c:v>9.9630206368017191</c:v>
                </c:pt>
                <c:pt idx="334">
                  <c:v>9.8665933566819195</c:v>
                </c:pt>
                <c:pt idx="335">
                  <c:v>9.7710835274129302</c:v>
                </c:pt>
                <c:pt idx="336">
                  <c:v>9.6764828186111203</c:v>
                </c:pt>
                <c:pt idx="337">
                  <c:v>9.5827829645293505</c:v>
                </c:pt>
                <c:pt idx="338">
                  <c:v>9.4899757638985296</c:v>
                </c:pt>
                <c:pt idx="339">
                  <c:v>9.3980530797562292</c:v>
                </c:pt>
                <c:pt idx="340">
                  <c:v>9.3070068392630905</c:v>
                </c:pt>
                <c:pt idx="341">
                  <c:v>9.2168290335073095</c:v>
                </c:pt>
                <c:pt idx="342">
                  <c:v>9.1275117172981197</c:v>
                </c:pt>
                <c:pt idx="343">
                  <c:v>9.0390470089485007</c:v>
                </c:pt>
                <c:pt idx="344">
                  <c:v>8.9514270900478596</c:v>
                </c:pt>
                <c:pt idx="345">
                  <c:v>8.86464420522511</c:v>
                </c:pt>
                <c:pt idx="346">
                  <c:v>8.7786906619025</c:v>
                </c:pt>
                <c:pt idx="347">
                  <c:v>8.6935588300408995</c:v>
                </c:pt>
                <c:pt idx="348">
                  <c:v>8.6092411418767405</c:v>
                </c:pt>
                <c:pt idx="349">
                  <c:v>8.5257300916513508</c:v>
                </c:pt>
                <c:pt idx="350">
                  <c:v>8.4430182353327208</c:v>
                </c:pt>
                <c:pt idx="351">
                  <c:v>8.3610981903302992</c:v>
                </c:pt>
                <c:pt idx="352">
                  <c:v>8.2799626352032298</c:v>
                </c:pt>
                <c:pt idx="353">
                  <c:v>8.1996043093622806</c:v>
                </c:pt>
                <c:pt idx="354">
                  <c:v>8.1200160127659906</c:v>
                </c:pt>
                <c:pt idx="355">
                  <c:v>8.0411906056111597</c:v>
                </c:pt>
                <c:pt idx="356">
                  <c:v>7.9631210080181702</c:v>
                </c:pt>
                <c:pt idx="357">
                  <c:v>7.8858001997113298</c:v>
                </c:pt>
                <c:pt idx="358">
                  <c:v>7.80922121969469</c:v>
                </c:pt>
                <c:pt idx="359">
                  <c:v>7.7333771659234403</c:v>
                </c:pt>
                <c:pt idx="360">
                  <c:v>7.6582611949713097</c:v>
                </c:pt>
                <c:pt idx="361">
                  <c:v>7.5838665216942003</c:v>
                </c:pt>
                <c:pt idx="362">
                  <c:v>7.5101864188902603</c:v>
                </c:pt>
                <c:pt idx="363">
                  <c:v>7.4372142169566802</c:v>
                </c:pt>
                <c:pt idx="364">
                  <c:v>7.3649433035434804</c:v>
                </c:pt>
                <c:pt idx="365">
                  <c:v>7.2933671232045096</c:v>
                </c:pt>
                <c:pt idx="366">
                  <c:v>7.2224791770457504</c:v>
                </c:pt>
                <c:pt idx="367">
                  <c:v>7.1522730223713404</c:v>
                </c:pt>
                <c:pt idx="368">
                  <c:v>7.08274227232741</c:v>
                </c:pt>
                <c:pt idx="369">
                  <c:v>7.0138805955438599</c:v>
                </c:pt>
                <c:pt idx="370">
                  <c:v>6.9456817157744402</c:v>
                </c:pt>
                <c:pt idx="371">
                  <c:v>6.8781394115351304</c:v>
                </c:pt>
                <c:pt idx="372">
                  <c:v>6.8112475157411501</c:v>
                </c:pt>
                <c:pt idx="373">
                  <c:v>6.7449999153425901</c:v>
                </c:pt>
                <c:pt idx="374">
                  <c:v>6.6793905509590399</c:v>
                </c:pt>
                <c:pt idx="375">
                  <c:v>6.6144134165131598</c:v>
                </c:pt>
                <c:pt idx="376">
                  <c:v>6.5500625588634804</c:v>
                </c:pt>
                <c:pt idx="377">
                  <c:v>6.4863320774364803</c:v>
                </c:pt>
                <c:pt idx="378">
                  <c:v>6.4232161238581602</c:v>
                </c:pt>
                <c:pt idx="379">
                  <c:v>6.3607089015851601</c:v>
                </c:pt>
                <c:pt idx="380">
                  <c:v>6.29880466553562</c:v>
                </c:pt>
                <c:pt idx="381">
                  <c:v>6.2374977217198397</c:v>
                </c:pt>
                <c:pt idx="382">
                  <c:v>6.1767824268709104</c:v>
                </c:pt>
                <c:pt idx="383">
                  <c:v>6.1166531880753503</c:v>
                </c:pt>
                <c:pt idx="384">
                  <c:v>6.0571044624039203</c:v>
                </c:pt>
                <c:pt idx="385">
                  <c:v>5.9981307565427002</c:v>
                </c:pt>
                <c:pt idx="386">
                  <c:v>5.9397266264245498</c:v>
                </c:pt>
                <c:pt idx="387">
                  <c:v>5.88188667686088</c:v>
                </c:pt>
                <c:pt idx="388">
                  <c:v>5.8246055611741596</c:v>
                </c:pt>
                <c:pt idx="389">
                  <c:v>5.7678779808308098</c:v>
                </c:pt>
                <c:pt idx="390">
                  <c:v>5.71169868507502</c:v>
                </c:pt>
                <c:pt idx="391">
                  <c:v>5.6560624705631604</c:v>
                </c:pt>
                <c:pt idx="392">
                  <c:v>5.6009641809991404</c:v>
                </c:pt>
                <c:pt idx="393">
                  <c:v>5.5463987067706197</c:v>
                </c:pt>
                <c:pt idx="394">
                  <c:v>5.4923609845862904</c:v>
                </c:pt>
                <c:pt idx="395">
                  <c:v>5.4388459971141199</c:v>
                </c:pt>
                <c:pt idx="396">
                  <c:v>5.38584877262074</c:v>
                </c:pt>
                <c:pt idx="397">
                  <c:v>5.33336438461206</c:v>
                </c:pt>
                <c:pt idx="398">
                  <c:v>5.2813879514749802</c:v>
                </c:pt>
                <c:pt idx="399">
                  <c:v>5.2299146361205002</c:v>
                </c:pt>
                <c:pt idx="400">
                  <c:v>5.1789396456281196</c:v>
                </c:pt>
                <c:pt idx="401">
                  <c:v>5.1284582308915798</c:v>
                </c:pt>
                <c:pt idx="402">
                  <c:v>5.07846568626608</c:v>
                </c:pt>
                <c:pt idx="403">
                  <c:v>5.0289573492169604</c:v>
                </c:pt>
                <c:pt idx="404">
                  <c:v>4.9799285999698197</c:v>
                </c:pt>
                <c:pt idx="405">
                  <c:v>4.9313748611622801</c:v>
                </c:pt>
                <c:pt idx="406">
                  <c:v>4.8832915974972799</c:v>
                </c:pt>
                <c:pt idx="407">
                  <c:v>4.8356743153980002</c:v>
                </c:pt>
                <c:pt idx="408">
                  <c:v>4.7885185626644402</c:v>
                </c:pt>
                <c:pt idx="409">
                  <c:v>4.7418199281316804</c:v>
                </c:pt>
                <c:pt idx="410">
                  <c:v>4.6955740413298903</c:v>
                </c:pt>
                <c:pt idx="411">
                  <c:v>4.6497765721460196</c:v>
                </c:pt>
                <c:pt idx="412">
                  <c:v>4.60442323048734</c:v>
                </c:pt>
                <c:pt idx="413">
                  <c:v>4.5595097659466699</c:v>
                </c:pt>
                <c:pt idx="414">
                  <c:v>4.51503196746956</c:v>
                </c:pt>
                <c:pt idx="415">
                  <c:v>4.4709856630232299</c:v>
                </c:pt>
                <c:pt idx="416">
                  <c:v>4.4273667192673303</c:v>
                </c:pt>
                <c:pt idx="417">
                  <c:v>4.3841710412267396</c:v>
                </c:pt>
                <c:pt idx="418">
                  <c:v>4.3413945719660596</c:v>
                </c:pt>
                <c:pt idx="419">
                  <c:v>4.29903329226621</c:v>
                </c:pt>
                <c:pt idx="420">
                  <c:v>4.2570832203028397</c:v>
                </c:pt>
                <c:pt idx="421">
                  <c:v>4.2155404113267299</c:v>
                </c:pt>
                <c:pt idx="422">
                  <c:v>4.1744009573461298</c:v>
                </c:pt>
                <c:pt idx="423">
                  <c:v>4.1336609868111402</c:v>
                </c:pt>
                <c:pt idx="424">
                  <c:v>4.0933166642999499</c:v>
                </c:pt>
                <c:pt idx="425">
                  <c:v>4.05336419020718</c:v>
                </c:pt>
                <c:pt idx="426">
                  <c:v>4.0137998004342101</c:v>
                </c:pt>
                <c:pt idx="427">
                  <c:v>3.9746197660814602</c:v>
                </c:pt>
                <c:pt idx="428">
                  <c:v>3.93582039314275</c:v>
                </c:pt>
                <c:pt idx="429">
                  <c:v>3.8973980222016502</c:v>
                </c:pt>
                <c:pt idx="430">
                  <c:v>3.8593490281299001</c:v>
                </c:pt>
                <c:pt idx="431">
                  <c:v>3.8216698197878198</c:v>
                </c:pt>
                <c:pt idx="432">
                  <c:v>3.7843568397267902</c:v>
                </c:pt>
                <c:pt idx="433">
                  <c:v>3.7474065638937701</c:v>
                </c:pt>
                <c:pt idx="434">
                  <c:v>3.7108155013378599</c:v>
                </c:pt>
                <c:pt idx="435">
                  <c:v>3.67458019391893</c:v>
                </c:pt>
                <c:pt idx="436">
                  <c:v>3.63869721601827</c:v>
                </c:pt>
                <c:pt idx="437">
                  <c:v>3.6031631742512999</c:v>
                </c:pt>
                <c:pt idx="438">
                  <c:v>3.56797470718235</c:v>
                </c:pt>
                <c:pt idx="439">
                  <c:v>3.5331284850414901</c:v>
                </c:pt>
                <c:pt idx="440">
                  <c:v>3.4986212094433702</c:v>
                </c:pt>
                <c:pt idx="441">
                  <c:v>3.4644496131081901</c:v>
                </c:pt>
                <c:pt idx="442">
                  <c:v>3.4306104595846101</c:v>
                </c:pt>
                <c:pt idx="443">
                  <c:v>3.39710054297483</c:v>
                </c:pt>
                <c:pt idx="444">
                  <c:v>3.3639166876615598</c:v>
                </c:pt>
                <c:pt idx="445">
                  <c:v>3.3310557480372198</c:v>
                </c:pt>
                <c:pt idx="446">
                  <c:v>3.2985146082349699</c:v>
                </c:pt>
                <c:pt idx="447">
                  <c:v>3.2662901818619599</c:v>
                </c:pt>
                <c:pt idx="448">
                  <c:v>3.23437941173446</c:v>
                </c:pt>
                <c:pt idx="449">
                  <c:v>3.2027792696150801</c:v>
                </c:pt>
                <c:pt idx="450">
                  <c:v>3.1714867559520199</c:v>
                </c:pt>
                <c:pt idx="451">
                  <c:v>3.1404988996203</c:v>
                </c:pt>
                <c:pt idx="452">
                  <c:v>3.1098127576650101</c:v>
                </c:pt>
                <c:pt idx="453">
                  <c:v>3.0794254150465301</c:v>
                </c:pt>
                <c:pt idx="454">
                  <c:v>3.04933398438778</c:v>
                </c:pt>
                <c:pt idx="455">
                  <c:v>3.0195356057234601</c:v>
                </c:pt>
                <c:pt idx="456">
                  <c:v>2.9900274462512302</c:v>
                </c:pt>
                <c:pt idx="457">
                  <c:v>2.9608067000848601</c:v>
                </c:pt>
                <c:pt idx="458">
                  <c:v>2.93187058800943</c:v>
                </c:pt>
                <c:pt idx="459">
                  <c:v>2.90321635723833</c:v>
                </c:pt>
                <c:pt idx="460">
                  <c:v>2.8748412811724</c:v>
                </c:pt>
                <c:pt idx="461">
                  <c:v>2.8467426591608</c:v>
                </c:pt>
                <c:pt idx="462">
                  <c:v>2.8189178162640198</c:v>
                </c:pt>
                <c:pt idx="463">
                  <c:v>2.79136410301862</c:v>
                </c:pt>
                <c:pt idx="464">
                  <c:v>2.7640788952040301</c:v>
                </c:pt>
                <c:pt idx="465">
                  <c:v>2.7370595936111899</c:v>
                </c:pt>
                <c:pt idx="466">
                  <c:v>2.7103036238130702</c:v>
                </c:pt>
                <c:pt idx="467">
                  <c:v>2.6838084359371002</c:v>
                </c:pt>
                <c:pt idx="468">
                  <c:v>2.6575715044394901</c:v>
                </c:pt>
                <c:pt idx="469">
                  <c:v>2.6315903278813999</c:v>
                </c:pt>
                <c:pt idx="470">
                  <c:v>2.6058624287069301</c:v>
                </c:pt>
                <c:pt idx="471">
                  <c:v>2.5803853530230501</c:v>
                </c:pt>
                <c:pt idx="472">
                  <c:v>2.5551566703812401</c:v>
                </c:pt>
                <c:pt idx="473">
                  <c:v>2.5301739735610802</c:v>
                </c:pt>
                <c:pt idx="474">
                  <c:v>2.5054348783555702</c:v>
                </c:pt>
                <c:pt idx="475">
                  <c:v>2.4809370233582899</c:v>
                </c:pt>
                <c:pt idx="476">
                  <c:v>2.45667806975238</c:v>
                </c:pt>
                <c:pt idx="477">
                  <c:v>2.4326557011012202</c:v>
                </c:pt>
                <c:pt idx="478">
                  <c:v>2.40886762314098</c:v>
                </c:pt>
                <c:pt idx="479">
                  <c:v>2.3853115635748798</c:v>
                </c:pt>
                <c:pt idx="480">
                  <c:v>2.36198527186921</c:v>
                </c:pt>
                <c:pt idx="481">
                  <c:v>2.3388865190511199</c:v>
                </c:pt>
                <c:pt idx="482">
                  <c:v>2.3160130975080802</c:v>
                </c:pt>
                <c:pt idx="483">
                  <c:v>2.2933628207891101</c:v>
                </c:pt>
                <c:pt idx="484">
                  <c:v>2.2709335234077299</c:v>
                </c:pt>
                <c:pt idx="485">
                  <c:v>2.2487230606465398</c:v>
                </c:pt>
                <c:pt idx="486">
                  <c:v>2.22672930836357</c:v>
                </c:pt>
                <c:pt idx="487">
                  <c:v>2.2049501628002401</c:v>
                </c:pt>
                <c:pt idx="488">
                  <c:v>2.1833835403910098</c:v>
                </c:pt>
                <c:pt idx="489">
                  <c:v>2.1620273775747001</c:v>
                </c:pt>
                <c:pt idx="490">
                  <c:v>2.14087963060742</c:v>
                </c:pt>
                <c:pt idx="491">
                  <c:v>2.1199382753771498</c:v>
                </c:pt>
                <c:pt idx="492">
                  <c:v>2.09920130721994</c:v>
                </c:pt>
                <c:pt idx="493">
                  <c:v>2.07866674073771</c:v>
                </c:pt>
                <c:pt idx="494">
                  <c:v>2.05833260961764</c:v>
                </c:pt>
                <c:pt idx="495">
                  <c:v>2.03819696645319</c:v>
                </c:pt>
                <c:pt idx="496">
                  <c:v>2.01825788256662</c:v>
                </c:pt>
                <c:pt idx="497">
                  <c:v>1.9985134478331701</c:v>
                </c:pt>
                <c:pt idx="498">
                  <c:v>1.97896177050666</c:v>
                </c:pt>
                <c:pt idx="499">
                  <c:v>1.9596009770467999</c:v>
                </c:pt>
                <c:pt idx="500">
                  <c:v>1.9404292119478601</c:v>
                </c:pt>
                <c:pt idx="501">
                  <c:v>1.92144463756901</c:v>
                </c:pt>
                <c:pt idx="502">
                  <c:v>1.9026454339660399</c:v>
                </c:pt>
                <c:pt idx="503">
                  <c:v>1.8840297987246399</c:v>
                </c:pt>
                <c:pt idx="504">
                  <c:v>1.8655959467952099</c:v>
                </c:pt>
                <c:pt idx="505">
                  <c:v>1.847342110329</c:v>
                </c:pt>
                <c:pt idx="506">
                  <c:v>1.8292665385159199</c:v>
                </c:pt>
                <c:pt idx="507">
                  <c:v>1.8113674974235701</c:v>
                </c:pt>
                <c:pt idx="508">
                  <c:v>1.7936432698379301</c:v>
                </c:pt>
                <c:pt idx="509">
                  <c:v>1.7760921551052999</c:v>
                </c:pt>
                <c:pt idx="510">
                  <c:v>1.75871246897579</c:v>
                </c:pt>
                <c:pt idx="511">
                  <c:v>1.7415025434481499</c:v>
                </c:pt>
                <c:pt idx="512">
                  <c:v>1.7244607266159899</c:v>
                </c:pt>
                <c:pt idx="513">
                  <c:v>1.7075853825154499</c:v>
                </c:pt>
                <c:pt idx="514">
                  <c:v>1.69087489097418</c:v>
                </c:pt>
                <c:pt idx="515">
                  <c:v>1.6743276474617199</c:v>
                </c:pt>
                <c:pt idx="516">
                  <c:v>1.65794206294122</c:v>
                </c:pt>
                <c:pt idx="517">
                  <c:v>1.64171656372249</c:v>
                </c:pt>
                <c:pt idx="518">
                  <c:v>1.6256495913164399</c:v>
                </c:pt>
                <c:pt idx="519">
                  <c:v>1.6097396022907799</c:v>
                </c:pt>
                <c:pt idx="520">
                  <c:v>1.59398506812703</c:v>
                </c:pt>
                <c:pt idx="521">
                  <c:v>1.5783844750789</c:v>
                </c:pt>
                <c:pt idx="522">
                  <c:v>1.5629363240318901</c:v>
                </c:pt>
                <c:pt idx="523">
                  <c:v>1.5476391303642001</c:v>
                </c:pt>
                <c:pt idx="524">
                  <c:v>1.53249142380889</c:v>
                </c:pt>
                <c:pt idx="525">
                  <c:v>1.51749174831735</c:v>
                </c:pt>
                <c:pt idx="526">
                  <c:v>1.50263866192393</c:v>
                </c:pt>
                <c:pt idx="527">
                  <c:v>1.4879307366119301</c:v>
                </c:pt>
                <c:pt idx="528">
                  <c:v>1.4733665581807001</c:v>
                </c:pt>
                <c:pt idx="529">
                  <c:v>1.4589447261140001</c:v>
                </c:pt>
                <c:pt idx="530">
                  <c:v>1.4446638534496501</c:v>
                </c:pt>
                <c:pt idx="531">
                  <c:v>1.4305225666502099</c:v>
                </c:pt>
                <c:pt idx="532">
                  <c:v>1.4165195054750299</c:v>
                </c:pt>
                <c:pt idx="533">
                  <c:v>1.40265332285334</c:v>
                </c:pt>
                <c:pt idx="534">
                  <c:v>1.3889226847585701</c:v>
                </c:pt>
                <c:pt idx="535">
                  <c:v>1.37532627008385</c:v>
                </c:pt>
                <c:pt idx="536">
                  <c:v>1.3618627705185899</c:v>
                </c:pt>
                <c:pt idx="537">
                  <c:v>1.34853089042629</c:v>
                </c:pt>
                <c:pt idx="538">
                  <c:v>1.33532934672337</c:v>
                </c:pt>
                <c:pt idx="539">
                  <c:v>1.32225686875922</c:v>
                </c:pt>
                <c:pt idx="540">
                  <c:v>1.3093121981973199</c:v>
                </c:pt>
                <c:pt idx="541">
                  <c:v>1.2964940888974601</c:v>
                </c:pt>
                <c:pt idx="542">
                  <c:v>1.2838013067990299</c:v>
                </c:pt>
                <c:pt idx="543">
                  <c:v>1.2712326298054599</c:v>
                </c:pt>
                <c:pt idx="544">
                  <c:v>1.25878684766963</c:v>
                </c:pt>
                <c:pt idx="545">
                  <c:v>1.2464627618805</c:v>
                </c:pt>
                <c:pt idx="546">
                  <c:v>1.23425918555059</c:v>
                </c:pt>
                <c:pt idx="547">
                  <c:v>1.2221749433047</c:v>
                </c:pt>
                <c:pt idx="548">
                  <c:v>1.21020887116956</c:v>
                </c:pt>
                <c:pt idx="549">
                  <c:v>1.19835981646449</c:v>
                </c:pt>
                <c:pt idx="550">
                  <c:v>1.18662663769319</c:v>
                </c:pt>
                <c:pt idx="551">
                  <c:v>1.1750082044364201</c:v>
                </c:pt>
                <c:pt idx="552">
                  <c:v>1.16350339724574</c:v>
                </c:pt>
                <c:pt idx="553">
                  <c:v>1.1521111075382799</c:v>
                </c:pt>
                <c:pt idx="554">
                  <c:v>1.14083023749236</c:v>
                </c:pt>
                <c:pt idx="555">
                  <c:v>1.1296596999442701</c:v>
                </c:pt>
                <c:pt idx="556">
                  <c:v>1.1185984182858599</c:v>
                </c:pt>
                <c:pt idx="557">
                  <c:v>1.10764532636318</c:v>
                </c:pt>
                <c:pt idx="558">
                  <c:v>1.09679936837601</c:v>
                </c:pt>
                <c:pt idx="559">
                  <c:v>1.08605949877841</c:v>
                </c:pt>
                <c:pt idx="560">
                  <c:v>1.0754246821800999</c:v>
                </c:pt>
                <c:pt idx="561">
                  <c:v>1.0648938932488601</c:v>
                </c:pt>
                <c:pt idx="562">
                  <c:v>1.0544661166138101</c:v>
                </c:pt>
                <c:pt idx="563">
                  <c:v>1.04414034676955</c:v>
                </c:pt>
                <c:pt idx="564">
                  <c:v>1.0339155879813</c:v>
                </c:pt>
                <c:pt idx="565">
                  <c:v>1.02379085419085</c:v>
                </c:pt>
                <c:pt idx="566">
                  <c:v>1.0137651689234499</c:v>
                </c:pt>
                <c:pt idx="567">
                  <c:v>1.00383756519552</c:v>
                </c:pt>
                <c:pt idx="568">
                  <c:v>0.99400708542326499</c:v>
                </c:pt>
                <c:pt idx="569">
                  <c:v>0.98427278133218798</c:v>
                </c:pt>
                <c:pt idx="570">
                  <c:v>0.97463371386737196</c:v>
                </c:pt>
                <c:pt idx="571">
                  <c:v>0.96508895310466702</c:v>
                </c:pt>
                <c:pt idx="572">
                  <c:v>0.955637578162705</c:v>
                </c:pt>
                <c:pt idx="573">
                  <c:v>0.94627867711573599</c:v>
                </c:pt>
                <c:pt idx="574">
                  <c:v>0.93701134690729404</c:v>
                </c:pt>
                <c:pt idx="575">
                  <c:v>0.92783469326468204</c:v>
                </c:pt>
                <c:pt idx="576">
                  <c:v>0.91874783061425902</c:v>
                </c:pt>
                <c:pt idx="577">
                  <c:v>0.90974988199752904</c:v>
                </c:pt>
                <c:pt idx="578">
                  <c:v>0.90083997898803103</c:v>
                </c:pt>
                <c:pt idx="579">
                  <c:v>0.89201726160900996</c:v>
                </c:pt>
                <c:pt idx="580">
                  <c:v>0.88328087825186796</c:v>
                </c:pt>
                <c:pt idx="581">
                  <c:v>0.87462998559538996</c:v>
                </c:pt>
                <c:pt idx="582">
                  <c:v>0.86606374852573598</c:v>
                </c:pt>
                <c:pt idx="583">
                  <c:v>0.857581340057191</c:v>
                </c:pt>
                <c:pt idx="584">
                  <c:v>0.84918194125366497</c:v>
                </c:pt>
                <c:pt idx="585">
                  <c:v>0.84086474115094101</c:v>
                </c:pt>
                <c:pt idx="586">
                  <c:v>0.83262893667965998</c:v>
                </c:pt>
                <c:pt idx="587">
                  <c:v>0.82447373258904</c:v>
                </c:pt>
                <c:pt idx="588">
                  <c:v>0.81639834137131495</c:v>
                </c:pt>
                <c:pt idx="589">
                  <c:v>0.80840198318689505</c:v>
                </c:pt>
                <c:pt idx="590">
                  <c:v>0.80048388579024099</c:v>
                </c:pt>
                <c:pt idx="591">
                  <c:v>0.79264328445643895</c:v>
                </c:pt>
                <c:pt idx="592">
                  <c:v>0.78487942190847604</c:v>
                </c:pt>
                <c:pt idx="593">
                  <c:v>0.77719154824521097</c:v>
                </c:pt>
                <c:pt idx="594">
                  <c:v>0.769578920870026</c:v>
                </c:pt>
                <c:pt idx="595">
                  <c:v>0.76204080442016098</c:v>
                </c:pt>
                <c:pt idx="596">
                  <c:v>0.75457647069672196</c:v>
                </c:pt>
                <c:pt idx="597">
                  <c:v>0.74718519859535404</c:v>
                </c:pt>
                <c:pt idx="598">
                  <c:v>0.73986627403757999</c:v>
                </c:pt>
                <c:pt idx="599">
                  <c:v>0.73261898990278396</c:v>
                </c:pt>
                <c:pt idx="600">
                  <c:v>0.72544264596086205</c:v>
                </c:pt>
                <c:pt idx="601">
                  <c:v>0.71833654880549402</c:v>
                </c:pt>
                <c:pt idx="602">
                  <c:v>0.71130001178807201</c:v>
                </c:pt>
                <c:pt idx="603">
                  <c:v>0.704332354952245</c:v>
                </c:pt>
                <c:pt idx="604">
                  <c:v>0.69743290496909705</c:v>
                </c:pt>
                <c:pt idx="605">
                  <c:v>0.69060099507294304</c:v>
                </c:pt>
                <c:pt idx="606">
                  <c:v>0.68383596499774002</c:v>
                </c:pt>
                <c:pt idx="607">
                  <c:v>0.67713716091410303</c:v>
                </c:pt>
                <c:pt idx="608">
                  <c:v>0.67050393536692299</c:v>
                </c:pt>
                <c:pt idx="609">
                  <c:v>0.663935647213587</c:v>
                </c:pt>
                <c:pt idx="610">
                  <c:v>0.65743166156278698</c:v>
                </c:pt>
                <c:pt idx="611">
                  <c:v>0.65099134971390904</c:v>
                </c:pt>
                <c:pt idx="612">
                  <c:v>0.64461408909701401</c:v>
                </c:pt>
                <c:pt idx="613">
                  <c:v>0.63829926321338304</c:v>
                </c:pt>
                <c:pt idx="614">
                  <c:v>0.63204626157663601</c:v>
                </c:pt>
                <c:pt idx="615">
                  <c:v>0.62585447965441698</c:v>
                </c:pt>
                <c:pt idx="616">
                  <c:v>0.61972331881063702</c:v>
                </c:pt>
                <c:pt idx="617">
                  <c:v>0.61365218624826601</c:v>
                </c:pt>
                <c:pt idx="618">
                  <c:v>0.60764049495268402</c:v>
                </c:pt>
                <c:pt idx="619">
                  <c:v>0.60168766363556303</c:v>
                </c:pt>
                <c:pt idx="620">
                  <c:v>0.59579311667929902</c:v>
                </c:pt>
                <c:pt idx="621">
                  <c:v>0.58995628408196898</c:v>
                </c:pt>
                <c:pt idx="622">
                  <c:v>0.58417660140282002</c:v>
                </c:pt>
                <c:pt idx="623">
                  <c:v>0.57845350970828202</c:v>
                </c:pt>
                <c:pt idx="624">
                  <c:v>0.57278645551849705</c:v>
                </c:pt>
                <c:pt idx="625">
                  <c:v>0.567174890754367</c:v>
                </c:pt>
                <c:pt idx="626">
                  <c:v>0.56161827268510101</c:v>
                </c:pt>
                <c:pt idx="627">
                  <c:v>0.55611606387627899</c:v>
                </c:pt>
                <c:pt idx="628">
                  <c:v>0.55066773213840203</c:v>
                </c:pt>
                <c:pt idx="629">
                  <c:v>0.54527275047594903</c:v>
                </c:pt>
                <c:pt idx="630">
                  <c:v>0.53993059703691504</c:v>
                </c:pt>
                <c:pt idx="631">
                  <c:v>0.53464075506283804</c:v>
                </c:pt>
                <c:pt idx="632">
                  <c:v>0.52940271283930695</c:v>
                </c:pt>
                <c:pt idx="633">
                  <c:v>0.524215963646948</c:v>
                </c:pt>
                <c:pt idx="634">
                  <c:v>0.51908000571287305</c:v>
                </c:pt>
                <c:pt idx="635">
                  <c:v>0.51399434216261197</c:v>
                </c:pt>
                <c:pt idx="636">
                  <c:v>0.50895848097249297</c:v>
                </c:pt>
                <c:pt idx="637">
                  <c:v>0.50397193492248604</c:v>
                </c:pt>
                <c:pt idx="638">
                  <c:v>0.49903422154950799</c:v>
                </c:pt>
                <c:pt idx="639">
                  <c:v>0.49414486310116401</c:v>
                </c:pt>
                <c:pt idx="640">
                  <c:v>0.48930338648994898</c:v>
                </c:pt>
                <c:pt idx="641">
                  <c:v>0.48450932324787799</c:v>
                </c:pt>
                <c:pt idx="642">
                  <c:v>0.47976220948156201</c:v>
                </c:pt>
                <c:pt idx="643">
                  <c:v>0.47506158582771801</c:v>
                </c:pt>
                <c:pt idx="644">
                  <c:v>0.47040699740909703</c:v>
                </c:pt>
                <c:pt idx="645">
                  <c:v>0.46579799379085302</c:v>
                </c:pt>
                <c:pt idx="646">
                  <c:v>0.46123412893732102</c:v>
                </c:pt>
                <c:pt idx="647">
                  <c:v>0.45671496116921301</c:v>
                </c:pt>
                <c:pt idx="648">
                  <c:v>0.452240053121237</c:v>
                </c:pt>
                <c:pt idx="649">
                  <c:v>0.44780897170011302</c:v>
                </c:pt>
                <c:pt idx="650">
                  <c:v>0.44342128804300002</c:v>
                </c:pt>
                <c:pt idx="651">
                  <c:v>0.439076577476325</c:v>
                </c:pt>
                <c:pt idx="652">
                  <c:v>0.434774419475009</c:v>
                </c:pt>
                <c:pt idx="653">
                  <c:v>0.43051439762208599</c:v>
                </c:pt>
                <c:pt idx="654">
                  <c:v>0.42629609956870901</c:v>
                </c:pt>
                <c:pt idx="655">
                  <c:v>0.42211911699455201</c:v>
                </c:pt>
                <c:pt idx="656">
                  <c:v>0.41798304556858401</c:v>
                </c:pt>
                <c:pt idx="657">
                  <c:v>0.41388748491022898</c:v>
                </c:pt>
                <c:pt idx="658">
                  <c:v>0.409832038550897</c:v>
                </c:pt>
                <c:pt idx="659">
                  <c:v>0.40581631389589201</c:v>
                </c:pt>
                <c:pt idx="660">
                  <c:v>0.40183992218668302</c:v>
                </c:pt>
                <c:pt idx="661">
                  <c:v>0.39790247846354299</c:v>
                </c:pt>
                <c:pt idx="662">
                  <c:v>0.39400360152854802</c:v>
                </c:pt>
                <c:pt idx="663">
                  <c:v>0.39014291390893902</c:v>
                </c:pt>
                <c:pt idx="664">
                  <c:v>0.38632004182082602</c:v>
                </c:pt>
                <c:pt idx="665">
                  <c:v>0.38253461513325998</c:v>
                </c:pt>
                <c:pt idx="666">
                  <c:v>0.37878626733263798</c:v>
                </c:pt>
                <c:pt idx="667">
                  <c:v>0.37507463548745901</c:v>
                </c:pt>
                <c:pt idx="668">
                  <c:v>0.37139936021342601</c:v>
                </c:pt>
                <c:pt idx="669">
                  <c:v>0.36776008563887602</c:v>
                </c:pt>
                <c:pt idx="670">
                  <c:v>0.36415645937055002</c:v>
                </c:pt>
                <c:pt idx="671">
                  <c:v>0.36058813245969401</c:v>
                </c:pt>
                <c:pt idx="672">
                  <c:v>0.35705475936848902</c:v>
                </c:pt>
                <c:pt idx="673">
                  <c:v>0.35355599793680698</c:v>
                </c:pt>
                <c:pt idx="674">
                  <c:v>0.35009150934928501</c:v>
                </c:pt>
                <c:pt idx="675">
                  <c:v>0.34666095810272002</c:v>
                </c:pt>
                <c:pt idx="676">
                  <c:v>0.34326401197378398</c:v>
                </c:pt>
                <c:pt idx="677">
                  <c:v>0.339900341987044</c:v>
                </c:pt>
                <c:pt idx="678">
                  <c:v>0.33656962238330301</c:v>
                </c:pt>
                <c:pt idx="679">
                  <c:v>0.333271530588232</c:v>
                </c:pt>
                <c:pt idx="680">
                  <c:v>0.33000574718132603</c:v>
                </c:pt>
                <c:pt idx="681">
                  <c:v>0.32677195586514202</c:v>
                </c:pt>
                <c:pt idx="682">
                  <c:v>0.32356984343484702</c:v>
                </c:pt>
                <c:pt idx="683">
                  <c:v>0.32039909974806102</c:v>
                </c:pt>
                <c:pt idx="684">
                  <c:v>0.317259417694983</c:v>
                </c:pt>
                <c:pt idx="685">
                  <c:v>0.31415049316882199</c:v>
                </c:pt>
                <c:pt idx="686">
                  <c:v>0.311072025036499</c:v>
                </c:pt>
                <c:pt idx="687">
                  <c:v>0.30802371510964299</c:v>
                </c:pt>
                <c:pt idx="688">
                  <c:v>0.30500526811586898</c:v>
                </c:pt>
                <c:pt idx="689">
                  <c:v>0.30201639167032701</c:v>
                </c:pt>
                <c:pt idx="690">
                  <c:v>0.299056796247538</c:v>
                </c:pt>
                <c:pt idx="691">
                  <c:v>0.29612619515349098</c:v>
                </c:pt>
                <c:pt idx="692">
                  <c:v>0.29322430449801901</c:v>
                </c:pt>
                <c:pt idx="693">
                  <c:v>0.29035084316744803</c:v>
                </c:pt>
                <c:pt idx="694">
                  <c:v>0.28750553279749502</c:v>
                </c:pt>
                <c:pt idx="695">
                  <c:v>0.28468809774644699</c:v>
                </c:pt>
                <c:pt idx="696">
                  <c:v>0.28189826506858801</c:v>
                </c:pt>
                <c:pt idx="697">
                  <c:v>0.27913576448789301</c:v>
                </c:pt>
                <c:pt idx="698">
                  <c:v>0.27640032837196898</c:v>
                </c:pt>
                <c:pt idx="699">
                  <c:v>0.27369169170625701</c:v>
                </c:pt>
                <c:pt idx="700">
                  <c:v>0.27100959206848102</c:v>
                </c:pt>
                <c:pt idx="701">
                  <c:v>0.26835376960334301</c:v>
                </c:pt>
                <c:pt idx="702">
                  <c:v>0.26572396699746798</c:v>
                </c:pt>
                <c:pt idx="703">
                  <c:v>0.263119929454593</c:v>
                </c:pt>
                <c:pt idx="704">
                  <c:v>0.26054140467098902</c:v>
                </c:pt>
                <c:pt idx="705">
                  <c:v>0.25798814281113702</c:v>
                </c:pt>
                <c:pt idx="706">
                  <c:v>0.255459896483622</c:v>
                </c:pt>
                <c:pt idx="707">
                  <c:v>0.25295642071727598</c:v>
                </c:pt>
                <c:pt idx="708">
                  <c:v>0.25047747293755002</c:v>
                </c:pt>
                <c:pt idx="709">
                  <c:v>0.24802281294310499</c:v>
                </c:pt>
                <c:pt idx="710">
                  <c:v>0.24559220288264899</c:v>
                </c:pt>
                <c:pt idx="711">
                  <c:v>0.24318540723198201</c:v>
                </c:pt>
                <c:pt idx="712">
                  <c:v>0.24080219277127601</c:v>
                </c:pt>
                <c:pt idx="713">
                  <c:v>0.238442328562569</c:v>
                </c:pt>
                <c:pt idx="714">
                  <c:v>0.23610558592748099</c:v>
                </c:pt>
                <c:pt idx="715">
                  <c:v>0.23379173842515</c:v>
                </c:pt>
                <c:pt idx="716">
                  <c:v>0.23150056183037299</c:v>
                </c:pt>
                <c:pt idx="717">
                  <c:v>0.22923183411197001</c:v>
                </c:pt>
                <c:pt idx="718">
                  <c:v>0.22698533541135099</c:v>
                </c:pt>
                <c:pt idx="719">
                  <c:v>0.2247608480213</c:v>
                </c:pt>
                <c:pt idx="720">
                  <c:v>0.22255815636495599</c:v>
                </c:pt>
                <c:pt idx="721">
                  <c:v>0.22037704697500099</c:v>
                </c:pt>
                <c:pt idx="722">
                  <c:v>0.21821730847305901</c:v>
                </c:pt>
                <c:pt idx="723">
                  <c:v>0.216078731549284</c:v>
                </c:pt>
                <c:pt idx="724">
                  <c:v>0.21396110894215301</c:v>
                </c:pt>
                <c:pt idx="725">
                  <c:v>0.211864235418356</c:v>
                </c:pt>
                <c:pt idx="726">
                  <c:v>0.20978790775297099</c:v>
                </c:pt>
                <c:pt idx="727">
                  <c:v>0.20773192471035601</c:v>
                </c:pt>
                <c:pt idx="728">
                  <c:v>0.205696087024204</c:v>
                </c:pt>
                <c:pt idx="729">
                  <c:v>0.203680197378309</c:v>
                </c:pt>
                <c:pt idx="730">
                  <c:v>0.20168406038805001</c:v>
                </c:pt>
                <c:pt idx="731">
                  <c:v>0.199707482580401</c:v>
                </c:pt>
                <c:pt idx="732">
                  <c:v>0.19775027237576601</c:v>
                </c:pt>
                <c:pt idx="733">
                  <c:v>0.19581224007005901</c:v>
                </c:pt>
                <c:pt idx="734">
                  <c:v>0.19389319781594599</c:v>
                </c:pt>
                <c:pt idx="735">
                  <c:v>0.19199295960464399</c:v>
                </c:pt>
                <c:pt idx="736">
                  <c:v>0.190111341248004</c:v>
                </c:pt>
                <c:pt idx="737">
                  <c:v>0.18824816036071901</c:v>
                </c:pt>
                <c:pt idx="738">
                  <c:v>0.186403236342705</c:v>
                </c:pt>
                <c:pt idx="739">
                  <c:v>0.18457639036165499</c:v>
                </c:pt>
                <c:pt idx="740">
                  <c:v>0.18276744533575401</c:v>
                </c:pt>
                <c:pt idx="741">
                  <c:v>0.180976225916576</c:v>
                </c:pt>
                <c:pt idx="742">
                  <c:v>0.17920255847213001</c:v>
                </c:pt>
                <c:pt idx="743">
                  <c:v>0.177446271070096</c:v>
                </c:pt>
                <c:pt idx="744">
                  <c:v>0.17570719346119901</c:v>
                </c:pt>
                <c:pt idx="745">
                  <c:v>0.17398515706276099</c:v>
                </c:pt>
                <c:pt idx="746">
                  <c:v>0.17227999494240301</c:v>
                </c:pt>
                <c:pt idx="747">
                  <c:v>0.17059154180191499</c:v>
                </c:pt>
                <c:pt idx="748">
                  <c:v>0.16891963396128301</c:v>
                </c:pt>
                <c:pt idx="749">
                  <c:v>0.16726410934286001</c:v>
                </c:pt>
                <c:pt idx="750">
                  <c:v>0.16562480745570801</c:v>
                </c:pt>
                <c:pt idx="751">
                  <c:v>0.16400156938007801</c:v>
                </c:pt>
                <c:pt idx="752">
                  <c:v>0.162394237752051</c:v>
                </c:pt>
                <c:pt idx="753">
                  <c:v>0.160802656748325</c:v>
                </c:pt>
                <c:pt idx="754">
                  <c:v>0.15922667207115099</c:v>
                </c:pt>
                <c:pt idx="755">
                  <c:v>0.157666130933414</c:v>
                </c:pt>
                <c:pt idx="756">
                  <c:v>0.15612088204386301</c:v>
                </c:pt>
                <c:pt idx="757">
                  <c:v>0.15459077559248199</c:v>
                </c:pt>
                <c:pt idx="758">
                  <c:v>0.15307566323600899</c:v>
                </c:pt>
                <c:pt idx="759">
                  <c:v>0.151575398083585</c:v>
                </c:pt>
                <c:pt idx="760">
                  <c:v>0.15008983468255699</c:v>
                </c:pt>
                <c:pt idx="761">
                  <c:v>0.14861882900441101</c:v>
                </c:pt>
                <c:pt idx="762">
                  <c:v>0.147162238430841</c:v>
                </c:pt>
                <c:pt idx="763">
                  <c:v>0.14571992173996101</c:v>
                </c:pt>
                <c:pt idx="764">
                  <c:v>0.144291739092646</c:v>
                </c:pt>
                <c:pt idx="765">
                  <c:v>0.14287755201900701</c:v>
                </c:pt>
                <c:pt idx="766">
                  <c:v>0.14147722340500099</c:v>
                </c:pt>
                <c:pt idx="767">
                  <c:v>0.14009061747916601</c:v>
                </c:pt>
                <c:pt idx="768">
                  <c:v>0.138717599799493</c:v>
                </c:pt>
                <c:pt idx="769">
                  <c:v>0.13735803724041801</c:v>
                </c:pt>
                <c:pt idx="770">
                  <c:v>0.13601179797995</c:v>
                </c:pt>
                <c:pt idx="771">
                  <c:v>0.13467875148691499</c:v>
                </c:pt>
                <c:pt idx="772">
                  <c:v>0.133358768508331</c:v>
                </c:pt>
                <c:pt idx="773">
                  <c:v>0.13205172105690399</c:v>
                </c:pt>
                <c:pt idx="774">
                  <c:v>0.13075748239864901</c:v>
                </c:pt>
                <c:pt idx="775">
                  <c:v>0.12947592704062599</c:v>
                </c:pt>
                <c:pt idx="776">
                  <c:v>0.12820693071879899</c:v>
                </c:pt>
                <c:pt idx="777">
                  <c:v>0.126950370386017</c:v>
                </c:pt>
                <c:pt idx="778">
                  <c:v>0.12570612420010699</c:v>
                </c:pt>
                <c:pt idx="779">
                  <c:v>0.12447407151208301</c:v>
                </c:pt>
                <c:pt idx="780">
                  <c:v>0.123254092854477</c:v>
                </c:pt>
                <c:pt idx="781">
                  <c:v>0.122046069929775</c:v>
                </c:pt>
                <c:pt idx="782">
                  <c:v>0.120849885598973</c:v>
                </c:pt>
                <c:pt idx="783">
                  <c:v>0.11966542387024</c:v>
                </c:pt>
                <c:pt idx="784">
                  <c:v>0.11849256988769601</c:v>
                </c:pt>
                <c:pt idx="785">
                  <c:v>0.117331209920296</c:v>
                </c:pt>
                <c:pt idx="786">
                  <c:v>0.11618123135082099</c:v>
                </c:pt>
                <c:pt idx="787">
                  <c:v>0.115042522664986</c:v>
                </c:pt>
                <c:pt idx="788">
                  <c:v>0.113914973440642</c:v>
                </c:pt>
                <c:pt idx="789">
                  <c:v>0.112798474337091</c:v>
                </c:pt>
                <c:pt idx="790">
                  <c:v>0.111692917084504</c:v>
                </c:pt>
                <c:pt idx="791">
                  <c:v>0.110598194473443</c:v>
                </c:pt>
                <c:pt idx="792">
                  <c:v>0.109514200344482</c:v>
                </c:pt>
                <c:pt idx="793">
                  <c:v>0.108440829577932</c:v>
                </c:pt>
                <c:pt idx="794">
                  <c:v>0.107377978083669</c:v>
                </c:pt>
                <c:pt idx="795">
                  <c:v>0.106325542791054</c:v>
                </c:pt>
                <c:pt idx="796">
                  <c:v>0.105283421638962</c:v>
                </c:pt>
                <c:pt idx="797">
                  <c:v>0.104251513565894</c:v>
                </c:pt>
                <c:pt idx="798">
                  <c:v>0.103229718500203</c:v>
                </c:pt>
                <c:pt idx="799">
                  <c:v>0.1022179373504</c:v>
                </c:pt>
                <c:pt idx="800">
                  <c:v>0.101216071995565</c:v>
                </c:pt>
                <c:pt idx="801">
                  <c:v>0.10022402527584399</c:v>
                </c:pt>
                <c:pt idx="802">
                  <c:v>9.9241700983046993E-2</c:v>
                </c:pt>
                <c:pt idx="803">
                  <c:v>9.8269003851332304E-2</c:v>
                </c:pt>
                <c:pt idx="804">
                  <c:v>9.7305839547981596E-2</c:v>
                </c:pt>
                <c:pt idx="805">
                  <c:v>9.6352114664268698E-2</c:v>
                </c:pt>
                <c:pt idx="806">
                  <c:v>9.5407736706414698E-2</c:v>
                </c:pt>
                <c:pt idx="807">
                  <c:v>9.4472614086632406E-2</c:v>
                </c:pt>
                <c:pt idx="808">
                  <c:v>9.3546656114259594E-2</c:v>
                </c:pt>
                <c:pt idx="809">
                  <c:v>9.2629772986975695E-2</c:v>
                </c:pt>
                <c:pt idx="810">
                  <c:v>9.1721875782108303E-2</c:v>
                </c:pt>
                <c:pt idx="811">
                  <c:v>9.0822876448021395E-2</c:v>
                </c:pt>
                <c:pt idx="812">
                  <c:v>8.9932687795589203E-2</c:v>
                </c:pt>
                <c:pt idx="813">
                  <c:v>8.9051223489754097E-2</c:v>
                </c:pt>
                <c:pt idx="814">
                  <c:v>8.8178398041164993E-2</c:v>
                </c:pt>
                <c:pt idx="815">
                  <c:v>8.7314126797899697E-2</c:v>
                </c:pt>
                <c:pt idx="816">
                  <c:v>8.6458325937266101E-2</c:v>
                </c:pt>
                <c:pt idx="817">
                  <c:v>8.5610912457685401E-2</c:v>
                </c:pt>
                <c:pt idx="818">
                  <c:v>8.4771804170653497E-2</c:v>
                </c:pt>
                <c:pt idx="819">
                  <c:v>8.3940919692781099E-2</c:v>
                </c:pt>
                <c:pt idx="820">
                  <c:v>8.3118178437912596E-2</c:v>
                </c:pt>
                <c:pt idx="821">
                  <c:v>8.2303500609320401E-2</c:v>
                </c:pt>
                <c:pt idx="822">
                  <c:v>8.1496807191976703E-2</c:v>
                </c:pt>
                <c:pt idx="823">
                  <c:v>8.0698019944901098E-2</c:v>
                </c:pt>
                <c:pt idx="824">
                  <c:v>7.9907061393581696E-2</c:v>
                </c:pt>
                <c:pt idx="825">
                  <c:v>7.9123854822472001E-2</c:v>
                </c:pt>
                <c:pt idx="826">
                  <c:v>7.8348324267559194E-2</c:v>
                </c:pt>
                <c:pt idx="827">
                  <c:v>7.7580394509007194E-2</c:v>
                </c:pt>
                <c:pt idx="828">
                  <c:v>7.6819991063870496E-2</c:v>
                </c:pt>
                <c:pt idx="829">
                  <c:v>7.6067040178878595E-2</c:v>
                </c:pt>
                <c:pt idx="830">
                  <c:v>7.5321468823293006E-2</c:v>
                </c:pt>
                <c:pt idx="831">
                  <c:v>7.4583204681831994E-2</c:v>
                </c:pt>
                <c:pt idx="832">
                  <c:v>7.3852176147665899E-2</c:v>
                </c:pt>
                <c:pt idx="833">
                  <c:v>7.3128312315480504E-2</c:v>
                </c:pt>
                <c:pt idx="834">
                  <c:v>7.2411542974607904E-2</c:v>
                </c:pt>
                <c:pt idx="835">
                  <c:v>7.1701798602225503E-2</c:v>
                </c:pt>
                <c:pt idx="836">
                  <c:v>7.0999010356620207E-2</c:v>
                </c:pt>
                <c:pt idx="837">
                  <c:v>7.03031100705198E-2</c:v>
                </c:pt>
                <c:pt idx="838">
                  <c:v>6.9614030244488798E-2</c:v>
                </c:pt>
                <c:pt idx="839">
                  <c:v>6.89317040403888E-2</c:v>
                </c:pt>
                <c:pt idx="840">
                  <c:v>6.8256065274903702E-2</c:v>
                </c:pt>
                <c:pt idx="841">
                  <c:v>6.7587048413126793E-2</c:v>
                </c:pt>
                <c:pt idx="842">
                  <c:v>6.6924588562212201E-2</c:v>
                </c:pt>
                <c:pt idx="843">
                  <c:v>6.6268621465087302E-2</c:v>
                </c:pt>
                <c:pt idx="844">
                  <c:v>6.5619083494226599E-2</c:v>
                </c:pt>
                <c:pt idx="845">
                  <c:v>6.4975911645487799E-2</c:v>
                </c:pt>
                <c:pt idx="846">
                  <c:v>6.4339043532006507E-2</c:v>
                </c:pt>
                <c:pt idx="847">
                  <c:v>6.3708417378151694E-2</c:v>
                </c:pt>
                <c:pt idx="848">
                  <c:v>6.3083972013540102E-2</c:v>
                </c:pt>
                <c:pt idx="849">
                  <c:v>6.2465646867109002E-2</c:v>
                </c:pt>
                <c:pt idx="850">
                  <c:v>6.18533819612474E-2</c:v>
                </c:pt>
                <c:pt idx="851">
                  <c:v>6.1247117905983701E-2</c:v>
                </c:pt>
                <c:pt idx="852">
                  <c:v>6.0646795893231603E-2</c:v>
                </c:pt>
                <c:pt idx="853">
                  <c:v>6.0052357691090998E-2</c:v>
                </c:pt>
                <c:pt idx="854">
                  <c:v>5.9463745638205702E-2</c:v>
                </c:pt>
                <c:pt idx="855">
                  <c:v>5.88809026381754E-2</c:v>
                </c:pt>
                <c:pt idx="856">
                  <c:v>5.8303772154022999E-2</c:v>
                </c:pt>
                <c:pt idx="857">
                  <c:v>5.7732298202715998E-2</c:v>
                </c:pt>
                <c:pt idx="858">
                  <c:v>5.7166425349741298E-2</c:v>
                </c:pt>
                <c:pt idx="859">
                  <c:v>5.66060987037326E-2</c:v>
                </c:pt>
                <c:pt idx="860">
                  <c:v>5.6051263911151998E-2</c:v>
                </c:pt>
                <c:pt idx="861">
                  <c:v>5.5501867151021601E-2</c:v>
                </c:pt>
                <c:pt idx="862">
                  <c:v>5.4957855129707703E-2</c:v>
                </c:pt>
                <c:pt idx="863">
                  <c:v>5.4419175075756901E-2</c:v>
                </c:pt>
                <c:pt idx="864">
                  <c:v>5.3885774734780401E-2</c:v>
                </c:pt>
                <c:pt idx="865">
                  <c:v>5.3357602364390799E-2</c:v>
                </c:pt>
                <c:pt idx="866">
                  <c:v>5.2834606729187099E-2</c:v>
                </c:pt>
                <c:pt idx="867">
                  <c:v>5.2316737095788803E-2</c:v>
                </c:pt>
                <c:pt idx="868">
                  <c:v>5.1803943227919202E-2</c:v>
                </c:pt>
                <c:pt idx="869">
                  <c:v>5.1296175381536503E-2</c:v>
                </c:pt>
                <c:pt idx="870">
                  <c:v>5.0793384300012297E-2</c:v>
                </c:pt>
                <c:pt idx="871">
                  <c:v>5.0295521209357798E-2</c:v>
                </c:pt>
                <c:pt idx="872">
                  <c:v>4.9802537813496202E-2</c:v>
                </c:pt>
                <c:pt idx="873">
                  <c:v>4.9314386289582103E-2</c:v>
                </c:pt>
                <c:pt idx="874">
                  <c:v>4.8831019283365397E-2</c:v>
                </c:pt>
                <c:pt idx="875">
                  <c:v>4.8352389904602402E-2</c:v>
                </c:pt>
                <c:pt idx="876">
                  <c:v>4.7878451722510297E-2</c:v>
                </c:pt>
                <c:pt idx="877">
                  <c:v>4.7409158761266501E-2</c:v>
                </c:pt>
                <c:pt idx="878">
                  <c:v>4.6944465495552798E-2</c:v>
                </c:pt>
                <c:pt idx="879">
                  <c:v>4.6484326846142003E-2</c:v>
                </c:pt>
                <c:pt idx="880">
                  <c:v>4.60286981755288E-2</c:v>
                </c:pt>
                <c:pt idx="881">
                  <c:v>4.5577535283602602E-2</c:v>
                </c:pt>
                <c:pt idx="882">
                  <c:v>4.5130794403362998E-2</c:v>
                </c:pt>
                <c:pt idx="883">
                  <c:v>4.4688432196678E-2</c:v>
                </c:pt>
                <c:pt idx="884">
                  <c:v>4.4250405750081698E-2</c:v>
                </c:pt>
                <c:pt idx="885">
                  <c:v>4.3816672570615098E-2</c:v>
                </c:pt>
                <c:pt idx="886">
                  <c:v>4.33871905817068E-2</c:v>
                </c:pt>
                <c:pt idx="887">
                  <c:v>4.2961918119094597E-2</c:v>
                </c:pt>
                <c:pt idx="888">
                  <c:v>4.2540813926786103E-2</c:v>
                </c:pt>
                <c:pt idx="889">
                  <c:v>4.21238371530595E-2</c:v>
                </c:pt>
                <c:pt idx="890">
                  <c:v>4.1710947346503303E-2</c:v>
                </c:pt>
                <c:pt idx="891">
                  <c:v>4.1302104452095E-2</c:v>
                </c:pt>
                <c:pt idx="892">
                  <c:v>4.0897268807317602E-2</c:v>
                </c:pt>
                <c:pt idx="893">
                  <c:v>4.0496401138315298E-2</c:v>
                </c:pt>
                <c:pt idx="894">
                  <c:v>4.0099462556085298E-2</c:v>
                </c:pt>
                <c:pt idx="895">
                  <c:v>3.9706414552708201E-2</c:v>
                </c:pt>
                <c:pt idx="896">
                  <c:v>3.9317218997614603E-2</c:v>
                </c:pt>
                <c:pt idx="897">
                  <c:v>3.89318381338883E-2</c:v>
                </c:pt>
                <c:pt idx="898">
                  <c:v>3.8550234574606303E-2</c:v>
                </c:pt>
                <c:pt idx="899">
                  <c:v>3.8172371299213297E-2</c:v>
                </c:pt>
                <c:pt idx="900">
                  <c:v>3.7798211649933501E-2</c:v>
                </c:pt>
                <c:pt idx="901">
                  <c:v>3.7427719328216001E-2</c:v>
                </c:pt>
                <c:pt idx="902">
                  <c:v>3.7060858391215798E-2</c:v>
                </c:pt>
                <c:pt idx="903">
                  <c:v>3.6697593248308999E-2</c:v>
                </c:pt>
                <c:pt idx="904">
                  <c:v>3.6337888657642002E-2</c:v>
                </c:pt>
                <c:pt idx="905">
                  <c:v>3.5981709722715201E-2</c:v>
                </c:pt>
                <c:pt idx="906">
                  <c:v>3.5629021888998698E-2</c:v>
                </c:pt>
                <c:pt idx="907">
                  <c:v>3.5279790940583103E-2</c:v>
                </c:pt>
                <c:pt idx="908">
                  <c:v>3.4933982996861103E-2</c:v>
                </c:pt>
                <c:pt idx="909">
                  <c:v>3.4591564509243097E-2</c:v>
                </c:pt>
                <c:pt idx="910">
                  <c:v>3.4252502257904299E-2</c:v>
                </c:pt>
                <c:pt idx="911">
                  <c:v>3.39167633485635E-2</c:v>
                </c:pt>
                <c:pt idx="912">
                  <c:v>3.3584315209294002E-2</c:v>
                </c:pt>
                <c:pt idx="913">
                  <c:v>3.3255125587365299E-2</c:v>
                </c:pt>
                <c:pt idx="914">
                  <c:v>3.2929162546115498E-2</c:v>
                </c:pt>
                <c:pt idx="915">
                  <c:v>3.2606394461855398E-2</c:v>
                </c:pt>
                <c:pt idx="916">
                  <c:v>3.2286790020801599E-2</c:v>
                </c:pt>
                <c:pt idx="917">
                  <c:v>3.19703182160401E-2</c:v>
                </c:pt>
                <c:pt idx="918">
                  <c:v>3.1656948344520597E-2</c:v>
                </c:pt>
                <c:pt idx="919">
                  <c:v>3.1346650004078297E-2</c:v>
                </c:pt>
                <c:pt idx="920">
                  <c:v>3.1039393090486801E-2</c:v>
                </c:pt>
                <c:pt idx="921">
                  <c:v>3.0735147794538498E-2</c:v>
                </c:pt>
                <c:pt idx="922">
                  <c:v>3.0433884599154401E-2</c:v>
                </c:pt>
                <c:pt idx="923">
                  <c:v>3.01355742765218E-2</c:v>
                </c:pt>
                <c:pt idx="924">
                  <c:v>2.9840187885260001E-2</c:v>
                </c:pt>
                <c:pt idx="925">
                  <c:v>2.95476967676142E-2</c:v>
                </c:pt>
                <c:pt idx="926">
                  <c:v>2.9258072546676402E-2</c:v>
                </c:pt>
                <c:pt idx="927">
                  <c:v>2.8971287123633602E-2</c:v>
                </c:pt>
                <c:pt idx="928">
                  <c:v>2.8687312675043299E-2</c:v>
                </c:pt>
                <c:pt idx="929">
                  <c:v>2.8406121650135001E-2</c:v>
                </c:pt>
                <c:pt idx="930">
                  <c:v>2.8127686768139398E-2</c:v>
                </c:pt>
                <c:pt idx="931">
                  <c:v>2.7851981015641701E-2</c:v>
                </c:pt>
                <c:pt idx="932">
                  <c:v>2.7578977643963099E-2</c:v>
                </c:pt>
                <c:pt idx="933">
                  <c:v>2.73086501665664E-2</c:v>
                </c:pt>
                <c:pt idx="934">
                  <c:v>2.7040972356487399E-2</c:v>
                </c:pt>
                <c:pt idx="935">
                  <c:v>2.67759182437921E-2</c:v>
                </c:pt>
                <c:pt idx="936">
                  <c:v>2.6513462113057499E-2</c:v>
                </c:pt>
                <c:pt idx="937">
                  <c:v>2.62535785008782E-2</c:v>
                </c:pt>
                <c:pt idx="938">
                  <c:v>2.5996242193397402E-2</c:v>
                </c:pt>
                <c:pt idx="939">
                  <c:v>2.5741428223860999E-2</c:v>
                </c:pt>
                <c:pt idx="940">
                  <c:v>2.5489111870196899E-2</c:v>
                </c:pt>
                <c:pt idx="941">
                  <c:v>2.52392686526174E-2</c:v>
                </c:pt>
                <c:pt idx="942">
                  <c:v>2.4991874331245102E-2</c:v>
                </c:pt>
                <c:pt idx="943">
                  <c:v>2.4746904903762301E-2</c:v>
                </c:pt>
                <c:pt idx="944">
                  <c:v>2.4504336603082801E-2</c:v>
                </c:pt>
                <c:pt idx="945">
                  <c:v>2.4264145895047801E-2</c:v>
                </c:pt>
                <c:pt idx="946">
                  <c:v>2.4026309476142701E-2</c:v>
                </c:pt>
                <c:pt idx="947">
                  <c:v>2.37908042712375E-2</c:v>
                </c:pt>
                <c:pt idx="948">
                  <c:v>2.3557607431348899E-2</c:v>
                </c:pt>
                <c:pt idx="949">
                  <c:v>2.3326696331424101E-2</c:v>
                </c:pt>
                <c:pt idx="950">
                  <c:v>2.30980485681473E-2</c:v>
                </c:pt>
                <c:pt idx="951">
                  <c:v>2.2871641957765702E-2</c:v>
                </c:pt>
                <c:pt idx="952">
                  <c:v>2.2647454533939401E-2</c:v>
                </c:pt>
                <c:pt idx="953">
                  <c:v>2.2425464545610001E-2</c:v>
                </c:pt>
                <c:pt idx="954">
                  <c:v>2.22056504548915E-2</c:v>
                </c:pt>
                <c:pt idx="955">
                  <c:v>2.1987990934981501E-2</c:v>
                </c:pt>
                <c:pt idx="956">
                  <c:v>2.1772464868092499E-2</c:v>
                </c:pt>
                <c:pt idx="957">
                  <c:v>2.15590513434041E-2</c:v>
                </c:pt>
                <c:pt idx="958">
                  <c:v>2.1347729655034699E-2</c:v>
                </c:pt>
                <c:pt idx="959">
                  <c:v>2.1138479300033299E-2</c:v>
                </c:pt>
                <c:pt idx="960">
                  <c:v>2.0931279976391201E-2</c:v>
                </c:pt>
                <c:pt idx="961">
                  <c:v>2.0726111581072602E-2</c:v>
                </c:pt>
                <c:pt idx="962">
                  <c:v>2.0522954208065099E-2</c:v>
                </c:pt>
                <c:pt idx="963">
                  <c:v>2.0321788146448898E-2</c:v>
                </c:pt>
                <c:pt idx="964">
                  <c:v>2.0122593878485199E-2</c:v>
                </c:pt>
                <c:pt idx="965">
                  <c:v>1.9925352077722999E-2</c:v>
                </c:pt>
                <c:pt idx="966">
                  <c:v>1.97300436071246E-2</c:v>
                </c:pt>
                <c:pt idx="967">
                  <c:v>1.9536649517209601E-2</c:v>
                </c:pt>
                <c:pt idx="968">
                  <c:v>1.93451510442171E-2</c:v>
                </c:pt>
                <c:pt idx="969">
                  <c:v>1.9155529608285499E-2</c:v>
                </c:pt>
                <c:pt idx="970">
                  <c:v>1.89677668116504E-2</c:v>
                </c:pt>
                <c:pt idx="971">
                  <c:v>1.8781844436860401E-2</c:v>
                </c:pt>
                <c:pt idx="972">
                  <c:v>1.8597744445010101E-2</c:v>
                </c:pt>
                <c:pt idx="973">
                  <c:v>1.8415448973990001E-2</c:v>
                </c:pt>
                <c:pt idx="974">
                  <c:v>1.8234940336754699E-2</c:v>
                </c:pt>
                <c:pt idx="975">
                  <c:v>1.80562010196069E-2</c:v>
                </c:pt>
                <c:pt idx="976">
                  <c:v>1.78792136804986E-2</c:v>
                </c:pt>
                <c:pt idx="977">
                  <c:v>1.7703961147349401E-2</c:v>
                </c:pt>
                <c:pt idx="978">
                  <c:v>1.7530426416380501E-2</c:v>
                </c:pt>
                <c:pt idx="979">
                  <c:v>1.7358592650465601E-2</c:v>
                </c:pt>
                <c:pt idx="980">
                  <c:v>1.7188443177498E-2</c:v>
                </c:pt>
                <c:pt idx="981">
                  <c:v>1.70199614887727E-2</c:v>
                </c:pt>
                <c:pt idx="982">
                  <c:v>1.6853131237386101E-2</c:v>
                </c:pt>
                <c:pt idx="983">
                  <c:v>1.66879362366497E-2</c:v>
                </c:pt>
                <c:pt idx="984">
                  <c:v>1.6524360458520199E-2</c:v>
                </c:pt>
                <c:pt idx="985">
                  <c:v>1.63623880320449E-2</c:v>
                </c:pt>
                <c:pt idx="986">
                  <c:v>1.6202003241822301E-2</c:v>
                </c:pt>
                <c:pt idx="987">
                  <c:v>1.6043190526477499E-2</c:v>
                </c:pt>
                <c:pt idx="988">
                  <c:v>1.5885934477153099E-2</c:v>
                </c:pt>
                <c:pt idx="989">
                  <c:v>1.5730219836014001E-2</c:v>
                </c:pt>
                <c:pt idx="990">
                  <c:v>1.55760314947681E-2</c:v>
                </c:pt>
                <c:pt idx="991">
                  <c:v>1.54233544932002E-2</c:v>
                </c:pt>
                <c:pt idx="992">
                  <c:v>1.5272174017721201E-2</c:v>
                </c:pt>
                <c:pt idx="993">
                  <c:v>1.5122475399931201E-2</c:v>
                </c:pt>
                <c:pt idx="994">
                  <c:v>1.49742441151963E-2</c:v>
                </c:pt>
                <c:pt idx="995">
                  <c:v>1.48274657812401E-2</c:v>
                </c:pt>
                <c:pt idx="996">
                  <c:v>1.4682126156748101E-2</c:v>
                </c:pt>
                <c:pt idx="997">
                  <c:v>1.4538211139987E-2</c:v>
                </c:pt>
                <c:pt idx="998">
                  <c:v>1.4395706767436201E-2</c:v>
                </c:pt>
                <c:pt idx="999">
                  <c:v>1.42545992124333E-2</c:v>
                </c:pt>
                <c:pt idx="1000">
                  <c:v>1.41148747838333E-2</c:v>
                </c:pt>
              </c:numCache>
            </c:numRef>
          </c:val>
          <c:smooth val="0"/>
          <c:extLst>
            <c:ext xmlns:c16="http://schemas.microsoft.com/office/drawing/2014/chart" uri="{C3380CC4-5D6E-409C-BE32-E72D297353CC}">
              <c16:uniqueId val="{00000001-C6C3-4787-801A-07A20356A28E}"/>
            </c:ext>
          </c:extLst>
        </c:ser>
        <c:ser>
          <c:idx val="0"/>
          <c:order val="2"/>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2-C6C3-4787-801A-07A20356A28E}"/>
            </c:ext>
          </c:extLst>
        </c:ser>
        <c:ser>
          <c:idx val="1"/>
          <c:order val="3"/>
          <c:spPr>
            <a:ln w="57150" cap="rnd">
              <a:solidFill>
                <a:schemeClr val="accent2"/>
              </a:solidFill>
              <a:round/>
            </a:ln>
            <a:effectLst/>
          </c:spPr>
          <c:marker>
            <c:symbol val="none"/>
          </c:marker>
          <c:dLbls>
            <c:dLbl>
              <c:idx val="13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C3-4787-801A-07A20356A28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contactsplus50!$D$2:$D$1002</c:f>
              <c:numCache>
                <c:formatCode>General</c:formatCode>
                <c:ptCount val="1001"/>
                <c:pt idx="0">
                  <c:v>1</c:v>
                </c:pt>
                <c:pt idx="1">
                  <c:v>1.0506228097310999</c:v>
                </c:pt>
                <c:pt idx="2">
                  <c:v>1.1037650603229101</c:v>
                </c:pt>
                <c:pt idx="3">
                  <c:v>1.15955013408533</c:v>
                </c:pt>
                <c:pt idx="4">
                  <c:v>1.21810481685044</c:v>
                </c:pt>
                <c:pt idx="5">
                  <c:v>1.27956095618673</c:v>
                </c:pt>
                <c:pt idx="6">
                  <c:v>1.34405630777874</c:v>
                </c:pt>
                <c:pt idx="7">
                  <c:v>1.41173511723486</c:v>
                </c:pt>
                <c:pt idx="8">
                  <c:v>1.4827476489992</c:v>
                </c:pt>
                <c:pt idx="9">
                  <c:v>1.5572504059649099</c:v>
                </c:pt>
                <c:pt idx="10">
                  <c:v>1.63540648882749</c:v>
                </c:pt>
                <c:pt idx="11">
                  <c:v>1.71738575713332</c:v>
                </c:pt>
                <c:pt idx="12">
                  <c:v>1.8033650198298301</c:v>
                </c:pt>
                <c:pt idx="13">
                  <c:v>1.89352821528518</c:v>
                </c:pt>
                <c:pt idx="14">
                  <c:v>1.9880665825992301</c:v>
                </c:pt>
                <c:pt idx="15">
                  <c:v>2.08717883567531</c:v>
                </c:pt>
                <c:pt idx="16">
                  <c:v>2.191071323773</c:v>
                </c:pt>
                <c:pt idx="17">
                  <c:v>2.2999581790150101</c:v>
                </c:pt>
                <c:pt idx="18">
                  <c:v>2.41406145043607</c:v>
                </c:pt>
                <c:pt idx="19">
                  <c:v>2.5336112216631901</c:v>
                </c:pt>
                <c:pt idx="20">
                  <c:v>2.6588457095848002</c:v>
                </c:pt>
                <c:pt idx="21">
                  <c:v>2.7900113411784</c:v>
                </c:pt>
                <c:pt idx="22">
                  <c:v>2.92736280542371</c:v>
                </c:pt>
                <c:pt idx="23">
                  <c:v>3.0711630769902398</c:v>
                </c:pt>
                <c:pt idx="24">
                  <c:v>3.2216834081382602</c:v>
                </c:pt>
                <c:pt idx="25">
                  <c:v>3.3792032850189901</c:v>
                </c:pt>
                <c:pt idx="26">
                  <c:v>3.5440103443037998</c:v>
                </c:pt>
                <c:pt idx="27">
                  <c:v>3.7164002458172001</c:v>
                </c:pt>
                <c:pt idx="28">
                  <c:v>3.8966764965966099</c:v>
                </c:pt>
                <c:pt idx="29">
                  <c:v>4.0851502223898102</c:v>
                </c:pt>
                <c:pt idx="30">
                  <c:v>4.2821398781112601</c:v>
                </c:pt>
                <c:pt idx="31">
                  <c:v>4.4879708967364396</c:v>
                </c:pt>
                <c:pt idx="32">
                  <c:v>4.7029752696784701</c:v>
                </c:pt>
                <c:pt idx="33">
                  <c:v>4.9274910511263599</c:v>
                </c:pt>
                <c:pt idx="34">
                  <c:v>5.1618617816374099</c:v>
                </c:pt>
                <c:pt idx="35">
                  <c:v>5.4064358258147296</c:v>
                </c:pt>
                <c:pt idx="36">
                  <c:v>5.6615656178404299</c:v>
                </c:pt>
                <c:pt idx="37">
                  <c:v>5.9276068087290401</c:v>
                </c:pt>
                <c:pt idx="38">
                  <c:v>6.2049173100544204</c:v>
                </c:pt>
                <c:pt idx="39">
                  <c:v>6.4938562284037298</c:v>
                </c:pt>
                <c:pt idx="40">
                  <c:v>6.7947826854150497</c:v>
                </c:pt>
                <c:pt idx="41">
                  <c:v>7.1080545185292996</c:v>
                </c:pt>
                <c:pt idx="42">
                  <c:v>7.43402685824051</c:v>
                </c:pt>
                <c:pt idx="43">
                  <c:v>7.7730505782445096</c:v>
                </c:pt>
                <c:pt idx="44">
                  <c:v>8.1254706156383598</c:v>
                </c:pt>
                <c:pt idx="45">
                  <c:v>8.4916241593162507</c:v>
                </c:pt>
                <c:pt idx="46">
                  <c:v>8.8718387058265904</c:v>
                </c:pt>
                <c:pt idx="47">
                  <c:v>9.2664299832478996</c:v>
                </c:pt>
                <c:pt idx="48">
                  <c:v>9.6756997451155193</c:v>
                </c:pt>
                <c:pt idx="49">
                  <c:v>10.099933438086699</c:v>
                </c:pt>
                <c:pt idx="50">
                  <c:v>10.539397748869799</c:v>
                </c:pt>
                <c:pt idx="51">
                  <c:v>10.994338037957601</c:v>
                </c:pt>
                <c:pt idx="52">
                  <c:v>11.464975669893001</c:v>
                </c:pt>
                <c:pt idx="53">
                  <c:v>11.951505252131</c:v>
                </c:pt>
                <c:pt idx="54">
                  <c:v>12.4540917970414</c:v>
                </c:pt>
                <c:pt idx="55">
                  <c:v>12.9728678241803</c:v>
                </c:pt>
                <c:pt idx="56">
                  <c:v>13.5079304226222</c:v>
                </c:pt>
                <c:pt idx="57">
                  <c:v>14.0593382958454</c:v>
                </c:pt>
                <c:pt idx="58">
                  <c:v>14.6271088143545</c:v>
                </c:pt>
                <c:pt idx="59">
                  <c:v>15.211215103851201</c:v>
                </c:pt>
                <c:pt idx="60">
                  <c:v>15.8115831992708</c:v>
                </c:pt>
                <c:pt idx="61">
                  <c:v>16.4280892973138</c:v>
                </c:pt>
                <c:pt idx="62">
                  <c:v>17.060557142157901</c:v>
                </c:pt>
                <c:pt idx="63">
                  <c:v>17.708755580752399</c:v>
                </c:pt>
                <c:pt idx="64">
                  <c:v>18.3723963254007</c:v>
                </c:pt>
                <c:pt idx="65">
                  <c:v>19.0511319621558</c:v>
                </c:pt>
                <c:pt idx="66">
                  <c:v>19.744554243806199</c:v>
                </c:pt>
                <c:pt idx="67">
                  <c:v>20.452192705851701</c:v>
                </c:pt>
                <c:pt idx="68">
                  <c:v>21.173513642802</c:v>
                </c:pt>
                <c:pt idx="69">
                  <c:v>21.907919480321699</c:v>
                </c:pt>
                <c:pt idx="70">
                  <c:v>22.654748576159498</c:v>
                </c:pt>
                <c:pt idx="71">
                  <c:v>23.4132754794203</c:v>
                </c:pt>
                <c:pt idx="72">
                  <c:v>24.1827116735682</c:v>
                </c:pt>
                <c:pt idx="73">
                  <c:v>24.9622068236005</c:v>
                </c:pt>
                <c:pt idx="74">
                  <c:v>25.750850542167299</c:v>
                </c:pt>
                <c:pt idx="75">
                  <c:v>26.547674683081301</c:v>
                </c:pt>
                <c:pt idx="76">
                  <c:v>27.351656163776202</c:v>
                </c:pt>
                <c:pt idx="77">
                  <c:v>28.161720310932001</c:v>
                </c:pt>
                <c:pt idx="78">
                  <c:v>28.9767447158385</c:v>
                </c:pt>
                <c:pt idx="79">
                  <c:v>29.795563578265401</c:v>
                </c:pt>
                <c:pt idx="80">
                  <c:v>30.616972509815199</c:v>
                </c:pt>
                <c:pt idx="81">
                  <c:v>31.439733760134999</c:v>
                </c:pt>
                <c:pt idx="82">
                  <c:v>32.262581822139303</c:v>
                </c:pt>
                <c:pt idx="83">
                  <c:v>33.084229365722102</c:v>
                </c:pt>
                <c:pt idx="84">
                  <c:v>33.903373443490999</c:v>
                </c:pt>
                <c:pt idx="85">
                  <c:v>34.718701906996102</c:v>
                </c:pt>
                <c:pt idx="86">
                  <c:v>35.528899967884598</c:v>
                </c:pt>
                <c:pt idx="87">
                  <c:v>36.332656835512999</c:v>
                </c:pt>
                <c:pt idx="88">
                  <c:v>37.128672360857301</c:v>
                </c:pt>
                <c:pt idx="89">
                  <c:v>37.915663616151498</c:v>
                </c:pt>
                <c:pt idx="90">
                  <c:v>38.692371340548704</c:v>
                </c:pt>
                <c:pt idx="91">
                  <c:v>39.457566184231403</c:v>
                </c:pt>
                <c:pt idx="92">
                  <c:v>40.210054686738403</c:v>
                </c:pt>
                <c:pt idx="93">
                  <c:v>40.948684929737198</c:v>
                </c:pt>
                <c:pt idx="94">
                  <c:v>41.672351809933197</c:v>
                </c:pt>
                <c:pt idx="95">
                  <c:v>42.380001884133399</c:v>
                </c:pt>
                <c:pt idx="96">
                  <c:v>43.070637745503099</c:v>
                </c:pt>
                <c:pt idx="97">
                  <c:v>43.743321897599699</c:v>
                </c:pt>
                <c:pt idx="98">
                  <c:v>44.397180100648299</c:v>
                </c:pt>
                <c:pt idx="99">
                  <c:v>45.031404172559697</c:v>
                </c:pt>
                <c:pt idx="100">
                  <c:v>45.645254235131702</c:v>
                </c:pt>
                <c:pt idx="101">
                  <c:v>46.238060404023898</c:v>
                </c:pt>
                <c:pt idx="102">
                  <c:v>46.809223927783698</c:v>
                </c:pt>
                <c:pt idx="103">
                  <c:v>47.358217789036999</c:v>
                </c:pt>
                <c:pt idx="104">
                  <c:v>47.884586786711203</c:v>
                </c:pt>
                <c:pt idx="105">
                  <c:v>48.387947124065199</c:v>
                </c:pt>
                <c:pt idx="106">
                  <c:v>48.867985532130902</c:v>
                </c:pt>
                <c:pt idx="107">
                  <c:v>49.324457962133302</c:v>
                </c:pt>
                <c:pt idx="108">
                  <c:v>49.757187883782699</c:v>
                </c:pt>
                <c:pt idx="109">
                  <c:v>50.166064228717602</c:v>
                </c:pt>
                <c:pt idx="110">
                  <c:v>50.5510390199574</c:v>
                </c:pt>
                <c:pt idx="111">
                  <c:v>50.912124729051598</c:v>
                </c:pt>
                <c:pt idx="112">
                  <c:v>51.249391402725998</c:v>
                </c:pt>
                <c:pt idx="113">
                  <c:v>51.5629636002908</c:v>
                </c:pt>
                <c:pt idx="114">
                  <c:v>51.853017181965001</c:v>
                </c:pt>
                <c:pt idx="115">
                  <c:v>52.1197759866631</c:v>
                </c:pt>
                <c:pt idx="116">
                  <c:v>52.3635084357729</c:v>
                </c:pt>
                <c:pt idx="117">
                  <c:v>52.584524097088497</c:v>
                </c:pt>
                <c:pt idx="118">
                  <c:v>52.783170240460102</c:v>
                </c:pt>
                <c:pt idx="119">
                  <c:v>52.959828413919602</c:v>
                </c:pt>
                <c:pt idx="120">
                  <c:v>53.114911066144103</c:v>
                </c:pt>
                <c:pt idx="121">
                  <c:v>53.2488582381594</c:v>
                </c:pt>
                <c:pt idx="122">
                  <c:v>53.362134344247501</c:v>
                </c:pt>
                <c:pt idx="123">
                  <c:v>53.455225059123698</c:v>
                </c:pt>
                <c:pt idx="124">
                  <c:v>53.528634325664498</c:v>
                </c:pt>
                <c:pt idx="125">
                  <c:v>53.582881494800702</c:v>
                </c:pt>
                <c:pt idx="126">
                  <c:v>53.618498606684298</c:v>
                </c:pt>
                <c:pt idx="127">
                  <c:v>53.636027819912798</c:v>
                </c:pt>
                <c:pt idx="128">
                  <c:v>53.636018993449703</c:v>
                </c:pt>
                <c:pt idx="129">
                  <c:v>53.619027423944303</c:v>
                </c:pt>
                <c:pt idx="130">
                  <c:v>53.585611739408002</c:v>
                </c:pt>
                <c:pt idx="131">
                  <c:v>53.536331948668902</c:v>
                </c:pt>
                <c:pt idx="132">
                  <c:v>53.4717476446788</c:v>
                </c:pt>
                <c:pt idx="133">
                  <c:v>53.3924163585908</c:v>
                </c:pt>
                <c:pt idx="134">
                  <c:v>53.298892060550799</c:v>
                </c:pt>
                <c:pt idx="135">
                  <c:v>53.191723802332803</c:v>
                </c:pt>
                <c:pt idx="136">
                  <c:v>53.071454496299502</c:v>
                </c:pt>
                <c:pt idx="137">
                  <c:v>52.938619824654403</c:v>
                </c:pt>
                <c:pt idx="138">
                  <c:v>52.793747272572404</c:v>
                </c:pt>
                <c:pt idx="139">
                  <c:v>52.6373552785318</c:v>
                </c:pt>
                <c:pt idx="140">
                  <c:v>52.469952495005202</c:v>
                </c:pt>
                <c:pt idx="141">
                  <c:v>52.292037152598603</c:v>
                </c:pt>
                <c:pt idx="142">
                  <c:v>52.104096520732497</c:v>
                </c:pt>
                <c:pt idx="143">
                  <c:v>51.906606458031902</c:v>
                </c:pt>
                <c:pt idx="144">
                  <c:v>51.700031045724103</c:v>
                </c:pt>
                <c:pt idx="145">
                  <c:v>51.4848222975181</c:v>
                </c:pt>
                <c:pt idx="146">
                  <c:v>51.2614199396522</c:v>
                </c:pt>
                <c:pt idx="147">
                  <c:v>51.030251255046402</c:v>
                </c:pt>
                <c:pt idx="148">
                  <c:v>50.791730985753503</c:v>
                </c:pt>
                <c:pt idx="149">
                  <c:v>50.546261288198103</c:v>
                </c:pt>
                <c:pt idx="150">
                  <c:v>50.294231735976901</c:v>
                </c:pt>
                <c:pt idx="151">
                  <c:v>50.036019365297598</c:v>
                </c:pt>
                <c:pt idx="152">
                  <c:v>49.771988758437601</c:v>
                </c:pt>
                <c:pt idx="153">
                  <c:v>49.502492160898903</c:v>
                </c:pt>
                <c:pt idx="154">
                  <c:v>49.227869628249998</c:v>
                </c:pt>
                <c:pt idx="155">
                  <c:v>48.948449198899802</c:v>
                </c:pt>
                <c:pt idx="156">
                  <c:v>48.664547089370103</c:v>
                </c:pt>
                <c:pt idx="157">
                  <c:v>48.376467908877302</c:v>
                </c:pt>
                <c:pt idx="158">
                  <c:v>48.084504890304501</c:v>
                </c:pt>
                <c:pt idx="159">
                  <c:v>47.7889401348924</c:v>
                </c:pt>
                <c:pt idx="160">
                  <c:v>47.490044868207903</c:v>
                </c:pt>
                <c:pt idx="161">
                  <c:v>47.188079705174303</c:v>
                </c:pt>
                <c:pt idx="162">
                  <c:v>46.883294922156203</c:v>
                </c:pt>
                <c:pt idx="163">
                  <c:v>46.575930734287098</c:v>
                </c:pt>
                <c:pt idx="164">
                  <c:v>46.266217576411101</c:v>
                </c:pt>
                <c:pt idx="165">
                  <c:v>45.954376386177799</c:v>
                </c:pt>
                <c:pt idx="166">
                  <c:v>45.640618887992801</c:v>
                </c:pt>
                <c:pt idx="167">
                  <c:v>45.325147876665703</c:v>
                </c:pt>
                <c:pt idx="168">
                  <c:v>45.008157499737003</c:v>
                </c:pt>
                <c:pt idx="169">
                  <c:v>44.689833537587603</c:v>
                </c:pt>
                <c:pt idx="170">
                  <c:v>44.370353680547801</c:v>
                </c:pt>
                <c:pt idx="171">
                  <c:v>44.049887802327298</c:v>
                </c:pt>
                <c:pt idx="172">
                  <c:v>43.728598229182801</c:v>
                </c:pt>
                <c:pt idx="173">
                  <c:v>43.406640004324302</c:v>
                </c:pt>
                <c:pt idx="174">
                  <c:v>43.084161147142801</c:v>
                </c:pt>
                <c:pt idx="175">
                  <c:v>42.761302906908298</c:v>
                </c:pt>
                <c:pt idx="176">
                  <c:v>42.4382000106555</c:v>
                </c:pt>
                <c:pt idx="177">
                  <c:v>42.114980905028403</c:v>
                </c:pt>
                <c:pt idx="178">
                  <c:v>41.791767991908699</c:v>
                </c:pt>
                <c:pt idx="179">
                  <c:v>41.468677857697699</c:v>
                </c:pt>
                <c:pt idx="180">
                  <c:v>41.145821496162903</c:v>
                </c:pt>
                <c:pt idx="181">
                  <c:v>40.823304524797202</c:v>
                </c:pt>
                <c:pt idx="182">
                  <c:v>40.5012273946693</c:v>
                </c:pt>
                <c:pt idx="183">
                  <c:v>40.179685593773698</c:v>
                </c:pt>
                <c:pt idx="184">
                  <c:v>39.858769843913798</c:v>
                </c:pt>
                <c:pt idx="185">
                  <c:v>39.538566291169602</c:v>
                </c:pt>
                <c:pt idx="186">
                  <c:v>39.2191566900268</c:v>
                </c:pt>
                <c:pt idx="187">
                  <c:v>38.9006185812514</c:v>
                </c:pt>
                <c:pt idx="188">
                  <c:v>38.583025463616799</c:v>
                </c:pt>
                <c:pt idx="189">
                  <c:v>38.266446959593999</c:v>
                </c:pt>
                <c:pt idx="190">
                  <c:v>37.9509489751308</c:v>
                </c:pt>
                <c:pt idx="191">
                  <c:v>37.636593853649501</c:v>
                </c:pt>
                <c:pt idx="192">
                  <c:v>37.323440524402599</c:v>
                </c:pt>
                <c:pt idx="193">
                  <c:v>37.011544645328797</c:v>
                </c:pt>
                <c:pt idx="194">
                  <c:v>36.700958740554803</c:v>
                </c:pt>
                <c:pt idx="195">
                  <c:v>36.391732332693799</c:v>
                </c:pt>
                <c:pt idx="196">
                  <c:v>36.0839120700902</c:v>
                </c:pt>
                <c:pt idx="197">
                  <c:v>35.777541849162503</c:v>
                </c:pt>
                <c:pt idx="198">
                  <c:v>35.4726629319971</c:v>
                </c:pt>
                <c:pt idx="199">
                  <c:v>35.169314059343201</c:v>
                </c:pt>
                <c:pt idx="200">
                  <c:v>34.8675315591599</c:v>
                </c:pt>
                <c:pt idx="201">
                  <c:v>34.567349450863098</c:v>
                </c:pt>
                <c:pt idx="202">
                  <c:v>34.268799545420997</c:v>
                </c:pt>
                <c:pt idx="203">
                  <c:v>33.971911541439802</c:v>
                </c:pt>
                <c:pt idx="204">
                  <c:v>33.676713117383599</c:v>
                </c:pt>
                <c:pt idx="205">
                  <c:v>33.3832300200662</c:v>
                </c:pt>
                <c:pt idx="206">
                  <c:v>33.0914861495514</c:v>
                </c:pt>
                <c:pt idx="207">
                  <c:v>32.801503640592799</c:v>
                </c:pt>
                <c:pt idx="208">
                  <c:v>32.513302940745199</c:v>
                </c:pt>
                <c:pt idx="209">
                  <c:v>32.226902885269403</c:v>
                </c:pt>
                <c:pt idx="210">
                  <c:v>31.942320768956499</c:v>
                </c:pt>
                <c:pt idx="211">
                  <c:v>31.659572414987899</c:v>
                </c:pt>
                <c:pt idx="212">
                  <c:v>31.378672240946099</c:v>
                </c:pt>
                <c:pt idx="213">
                  <c:v>31.099633322089701</c:v>
                </c:pt>
                <c:pt idx="214">
                  <c:v>30.822467451997401</c:v>
                </c:pt>
                <c:pt idx="215">
                  <c:v>30.547185200688901</c:v>
                </c:pt>
                <c:pt idx="216">
                  <c:v>30.273795970319298</c:v>
                </c:pt>
                <c:pt idx="217">
                  <c:v>30.002308048548301</c:v>
                </c:pt>
                <c:pt idx="218">
                  <c:v>29.7327286596752</c:v>
                </c:pt>
                <c:pt idx="219">
                  <c:v>29.465064013631199</c:v>
                </c:pt>
                <c:pt idx="220">
                  <c:v>29.199319352916401</c:v>
                </c:pt>
                <c:pt idx="221">
                  <c:v>28.935498997564899</c:v>
                </c:pt>
                <c:pt idx="222">
                  <c:v>28.6736063882195</c:v>
                </c:pt>
                <c:pt idx="223">
                  <c:v>28.413644127392399</c:v>
                </c:pt>
                <c:pt idx="224">
                  <c:v>28.155614018988601</c:v>
                </c:pt>
                <c:pt idx="225">
                  <c:v>27.899517106162499</c:v>
                </c:pt>
                <c:pt idx="226">
                  <c:v>27.6453537075767</c:v>
                </c:pt>
                <c:pt idx="227">
                  <c:v>27.3931234521304</c:v>
                </c:pt>
                <c:pt idx="228">
                  <c:v>27.142825312220499</c:v>
                </c:pt>
                <c:pt idx="229">
                  <c:v>26.8944576355956</c:v>
                </c:pt>
                <c:pt idx="230">
                  <c:v>26.648018175864099</c:v>
                </c:pt>
                <c:pt idx="231">
                  <c:v>26.40350412171</c:v>
                </c:pt>
                <c:pt idx="232">
                  <c:v>26.160912124872201</c:v>
                </c:pt>
                <c:pt idx="233">
                  <c:v>25.9202383269383</c:v>
                </c:pt>
                <c:pt idx="234">
                  <c:v>25.681478385003398</c:v>
                </c:pt>
                <c:pt idx="235">
                  <c:v>25.4446274962404</c:v>
                </c:pt>
                <c:pt idx="236">
                  <c:v>25.209680421428299</c:v>
                </c:pt>
                <c:pt idx="237">
                  <c:v>24.976631507482601</c:v>
                </c:pt>
                <c:pt idx="238">
                  <c:v>24.745474709028102</c:v>
                </c:pt>
                <c:pt idx="239">
                  <c:v>24.516203609057001</c:v>
                </c:pt>
                <c:pt idx="240">
                  <c:v>24.288811438707398</c:v>
                </c:pt>
                <c:pt idx="241">
                  <c:v>24.0632910962027</c:v>
                </c:pt>
                <c:pt idx="242">
                  <c:v>23.8396351649839</c:v>
                </c:pt>
                <c:pt idx="243">
                  <c:v>23.617835931071401</c:v>
                </c:pt>
                <c:pt idx="244">
                  <c:v>23.397885399686999</c:v>
                </c:pt>
                <c:pt idx="245">
                  <c:v>23.179775311167202</c:v>
                </c:pt>
                <c:pt idx="246">
                  <c:v>22.963497156199001</c:v>
                </c:pt>
                <c:pt idx="247">
                  <c:v>22.749042190405</c:v>
                </c:pt>
                <c:pt idx="248">
                  <c:v>22.536401448305298</c:v>
                </c:pt>
                <c:pt idx="249">
                  <c:v>22.325565756683801</c:v>
                </c:pt>
                <c:pt idx="250">
                  <c:v>22.116525747381701</c:v>
                </c:pt>
                <c:pt idx="251">
                  <c:v>21.909271869544099</c:v>
                </c:pt>
                <c:pt idx="252">
                  <c:v>21.703794401340701</c:v>
                </c:pt>
                <c:pt idx="253">
                  <c:v>21.500083461184499</c:v>
                </c:pt>
                <c:pt idx="254">
                  <c:v>21.2981290184679</c:v>
                </c:pt>
                <c:pt idx="255">
                  <c:v>21.097920903837402</c:v>
                </c:pt>
                <c:pt idx="256">
                  <c:v>20.899448819025299</c:v>
                </c:pt>
                <c:pt idx="257">
                  <c:v>20.702702346256999</c:v>
                </c:pt>
                <c:pt idx="258">
                  <c:v>20.507670957252898</c:v>
                </c:pt>
                <c:pt idx="259">
                  <c:v>20.314344021839201</c:v>
                </c:pt>
                <c:pt idx="260">
                  <c:v>20.122710816185901</c:v>
                </c:pt>
                <c:pt idx="261">
                  <c:v>19.9327605306873</c:v>
                </c:pt>
                <c:pt idx="262">
                  <c:v>19.744482277498399</c:v>
                </c:pt>
                <c:pt idx="263">
                  <c:v>19.557865097742699</c:v>
                </c:pt>
                <c:pt idx="264">
                  <c:v>19.3728979684054</c:v>
                </c:pt>
                <c:pt idx="265">
                  <c:v>19.189569808922801</c:v>
                </c:pt>
                <c:pt idx="266">
                  <c:v>19.007869487483401</c:v>
                </c:pt>
                <c:pt idx="267">
                  <c:v>18.8277858270501</c:v>
                </c:pt>
                <c:pt idx="268">
                  <c:v>18.6493076111161</c:v>
                </c:pt>
                <c:pt idx="269">
                  <c:v>18.4724235892058</c:v>
                </c:pt>
                <c:pt idx="270">
                  <c:v>18.297122482130401</c:v>
                </c:pt>
                <c:pt idx="271">
                  <c:v>18.123392987008</c:v>
                </c:pt>
                <c:pt idx="272">
                  <c:v>17.951223782059799</c:v>
                </c:pt>
                <c:pt idx="273">
                  <c:v>17.780603531189001</c:v>
                </c:pt>
                <c:pt idx="274">
                  <c:v>17.611520888352601</c:v>
                </c:pt>
                <c:pt idx="275">
                  <c:v>17.4439645017356</c:v>
                </c:pt>
                <c:pt idx="276">
                  <c:v>17.277923017733201</c:v>
                </c:pt>
                <c:pt idx="277">
                  <c:v>17.113385084750998</c:v>
                </c:pt>
                <c:pt idx="278">
                  <c:v>16.950339356829399</c:v>
                </c:pt>
                <c:pt idx="279">
                  <c:v>16.788774497100501</c:v>
                </c:pt>
                <c:pt idx="280">
                  <c:v>16.6286791810826</c:v>
                </c:pt>
                <c:pt idx="281">
                  <c:v>16.470042099820802</c:v>
                </c:pt>
                <c:pt idx="282">
                  <c:v>16.312851962878799</c:v>
                </c:pt>
                <c:pt idx="283">
                  <c:v>16.157097501188201</c:v>
                </c:pt>
                <c:pt idx="284">
                  <c:v>16.0027674697611</c:v>
                </c:pt>
                <c:pt idx="285">
                  <c:v>15.8498506502719</c:v>
                </c:pt>
                <c:pt idx="286">
                  <c:v>15.6983358535129</c:v>
                </c:pt>
                <c:pt idx="287">
                  <c:v>15.5482119217295</c:v>
                </c:pt>
                <c:pt idx="288">
                  <c:v>15.3994677308399</c:v>
                </c:pt>
                <c:pt idx="289">
                  <c:v>15.252092192542699</c:v>
                </c:pt>
                <c:pt idx="290">
                  <c:v>15.106074256319101</c:v>
                </c:pt>
                <c:pt idx="291">
                  <c:v>14.961402911332099</c:v>
                </c:pt>
                <c:pt idx="292">
                  <c:v>14.8180671882279</c:v>
                </c:pt>
                <c:pt idx="293">
                  <c:v>14.676056160843199</c:v>
                </c:pt>
                <c:pt idx="294">
                  <c:v>14.535358947821701</c:v>
                </c:pt>
                <c:pt idx="295">
                  <c:v>14.395964714144601</c:v>
                </c:pt>
                <c:pt idx="296">
                  <c:v>14.257862672577501</c:v>
                </c:pt>
                <c:pt idx="297">
                  <c:v>14.121042085037599</c:v>
                </c:pt>
                <c:pt idx="298">
                  <c:v>13.985492263884501</c:v>
                </c:pt>
                <c:pt idx="299">
                  <c:v>13.8512025731376</c:v>
                </c:pt>
                <c:pt idx="300">
                  <c:v>13.718162429622501</c:v>
                </c:pt>
                <c:pt idx="301">
                  <c:v>13.5863613040509</c:v>
                </c:pt>
                <c:pt idx="302">
                  <c:v>13.4557887220342</c:v>
                </c:pt>
                <c:pt idx="303">
                  <c:v>13.326434265036101</c:v>
                </c:pt>
                <c:pt idx="304">
                  <c:v>13.1982875712653</c:v>
                </c:pt>
                <c:pt idx="305">
                  <c:v>13.0713383365103</c:v>
                </c:pt>
                <c:pt idx="306">
                  <c:v>12.9455763149198</c:v>
                </c:pt>
                <c:pt idx="307">
                  <c:v>12.8209913197306</c:v>
                </c:pt>
                <c:pt idx="308">
                  <c:v>12.697573223944801</c:v>
                </c:pt>
                <c:pt idx="309">
                  <c:v>12.5753119609581</c:v>
                </c:pt>
                <c:pt idx="310">
                  <c:v>12.4541975251424</c:v>
                </c:pt>
                <c:pt idx="311">
                  <c:v>12.334219972383501</c:v>
                </c:pt>
                <c:pt idx="312">
                  <c:v>12.215369420575801</c:v>
                </c:pt>
                <c:pt idx="313">
                  <c:v>12.097636050076799</c:v>
                </c:pt>
                <c:pt idx="314">
                  <c:v>11.9810101041215</c:v>
                </c:pt>
                <c:pt idx="315">
                  <c:v>11.865481889199501</c:v>
                </c:pt>
                <c:pt idx="316">
                  <c:v>11.7510417753965</c:v>
                </c:pt>
                <c:pt idx="317">
                  <c:v>11.6376801967003</c:v>
                </c:pt>
                <c:pt idx="318">
                  <c:v>11.525387651274499</c:v>
                </c:pt>
                <c:pt idx="319">
                  <c:v>11.414154701699999</c:v>
                </c:pt>
                <c:pt idx="320">
                  <c:v>11.3039719751863</c:v>
                </c:pt>
                <c:pt idx="321">
                  <c:v>11.1948301637534</c:v>
                </c:pt>
                <c:pt idx="322">
                  <c:v>11.0867200243864</c:v>
                </c:pt>
                <c:pt idx="323">
                  <c:v>10.9796323791624</c:v>
                </c:pt>
                <c:pt idx="324">
                  <c:v>10.8735581153529</c:v>
                </c:pt>
                <c:pt idx="325">
                  <c:v>10.7684881855012</c:v>
                </c:pt>
                <c:pt idx="326">
                  <c:v>10.664413607476</c:v>
                </c:pt>
                <c:pt idx="327">
                  <c:v>10.561325464503399</c:v>
                </c:pt>
                <c:pt idx="328">
                  <c:v>10.4592149051769</c:v>
                </c:pt>
                <c:pt idx="329">
                  <c:v>10.358073143447101</c:v>
                </c:pt>
                <c:pt idx="330">
                  <c:v>10.2578914585914</c:v>
                </c:pt>
                <c:pt idx="331">
                  <c:v>10.1586611951656</c:v>
                </c:pt>
                <c:pt idx="332">
                  <c:v>10.060373762937299</c:v>
                </c:pt>
                <c:pt idx="333">
                  <c:v>9.9630206368017191</c:v>
                </c:pt>
                <c:pt idx="334">
                  <c:v>9.8665933566819195</c:v>
                </c:pt>
                <c:pt idx="335">
                  <c:v>9.7710835274129302</c:v>
                </c:pt>
                <c:pt idx="336">
                  <c:v>9.6764828186111203</c:v>
                </c:pt>
                <c:pt idx="337">
                  <c:v>9.5827829645293505</c:v>
                </c:pt>
                <c:pt idx="338">
                  <c:v>9.4899757638985296</c:v>
                </c:pt>
                <c:pt idx="339">
                  <c:v>9.3980530797562292</c:v>
                </c:pt>
                <c:pt idx="340">
                  <c:v>9.3070068392630905</c:v>
                </c:pt>
                <c:pt idx="341">
                  <c:v>9.2168290335073095</c:v>
                </c:pt>
                <c:pt idx="342">
                  <c:v>9.1275117172981197</c:v>
                </c:pt>
                <c:pt idx="343">
                  <c:v>9.0390470089485007</c:v>
                </c:pt>
                <c:pt idx="344">
                  <c:v>8.9514270900478596</c:v>
                </c:pt>
                <c:pt idx="345">
                  <c:v>8.86464420522511</c:v>
                </c:pt>
                <c:pt idx="346">
                  <c:v>8.7786906619025</c:v>
                </c:pt>
                <c:pt idx="347">
                  <c:v>8.6935588300408995</c:v>
                </c:pt>
                <c:pt idx="348">
                  <c:v>8.6092411418767405</c:v>
                </c:pt>
                <c:pt idx="349">
                  <c:v>8.5257300916513508</c:v>
                </c:pt>
                <c:pt idx="350">
                  <c:v>8.4430182353327208</c:v>
                </c:pt>
                <c:pt idx="351">
                  <c:v>8.3610981903302992</c:v>
                </c:pt>
                <c:pt idx="352">
                  <c:v>8.2799626352032298</c:v>
                </c:pt>
                <c:pt idx="353">
                  <c:v>8.1996043093622806</c:v>
                </c:pt>
                <c:pt idx="354">
                  <c:v>8.1200160127659906</c:v>
                </c:pt>
                <c:pt idx="355">
                  <c:v>8.0411906056111597</c:v>
                </c:pt>
                <c:pt idx="356">
                  <c:v>7.9631210080181702</c:v>
                </c:pt>
                <c:pt idx="357">
                  <c:v>7.8858001997113298</c:v>
                </c:pt>
                <c:pt idx="358">
                  <c:v>7.80922121969469</c:v>
                </c:pt>
                <c:pt idx="359">
                  <c:v>7.7333771659234403</c:v>
                </c:pt>
                <c:pt idx="360">
                  <c:v>7.6582611949713097</c:v>
                </c:pt>
                <c:pt idx="361">
                  <c:v>7.5838665216942003</c:v>
                </c:pt>
                <c:pt idx="362">
                  <c:v>7.5101864188902603</c:v>
                </c:pt>
                <c:pt idx="363">
                  <c:v>7.4372142169566802</c:v>
                </c:pt>
                <c:pt idx="364">
                  <c:v>7.3649433035434804</c:v>
                </c:pt>
                <c:pt idx="365">
                  <c:v>7.2933671232045096</c:v>
                </c:pt>
                <c:pt idx="366">
                  <c:v>7.2224791770457504</c:v>
                </c:pt>
                <c:pt idx="367">
                  <c:v>7.1522730223713404</c:v>
                </c:pt>
                <c:pt idx="368">
                  <c:v>7.08274227232741</c:v>
                </c:pt>
                <c:pt idx="369">
                  <c:v>7.0138805955438599</c:v>
                </c:pt>
                <c:pt idx="370">
                  <c:v>6.9456817157744402</c:v>
                </c:pt>
                <c:pt idx="371">
                  <c:v>6.8781394115351304</c:v>
                </c:pt>
                <c:pt idx="372">
                  <c:v>6.8112475157411501</c:v>
                </c:pt>
                <c:pt idx="373">
                  <c:v>6.7449999153425901</c:v>
                </c:pt>
                <c:pt idx="374">
                  <c:v>6.6793905509590399</c:v>
                </c:pt>
                <c:pt idx="375">
                  <c:v>6.6144134165131598</c:v>
                </c:pt>
                <c:pt idx="376">
                  <c:v>6.5500625588634804</c:v>
                </c:pt>
                <c:pt idx="377">
                  <c:v>6.4863320774364803</c:v>
                </c:pt>
                <c:pt idx="378">
                  <c:v>6.4232161238581602</c:v>
                </c:pt>
                <c:pt idx="379">
                  <c:v>6.3607089015851601</c:v>
                </c:pt>
                <c:pt idx="380">
                  <c:v>6.29880466553562</c:v>
                </c:pt>
                <c:pt idx="381">
                  <c:v>6.2374977217198397</c:v>
                </c:pt>
                <c:pt idx="382">
                  <c:v>6.1767824268709104</c:v>
                </c:pt>
                <c:pt idx="383">
                  <c:v>6.1166531880753503</c:v>
                </c:pt>
                <c:pt idx="384">
                  <c:v>6.0571044624039203</c:v>
                </c:pt>
                <c:pt idx="385">
                  <c:v>5.9981307565427002</c:v>
                </c:pt>
                <c:pt idx="386">
                  <c:v>5.9397266264245498</c:v>
                </c:pt>
                <c:pt idx="387">
                  <c:v>5.88188667686088</c:v>
                </c:pt>
                <c:pt idx="388">
                  <c:v>5.8246055611741596</c:v>
                </c:pt>
                <c:pt idx="389">
                  <c:v>5.7678779808308098</c:v>
                </c:pt>
                <c:pt idx="390">
                  <c:v>5.71169868507502</c:v>
                </c:pt>
                <c:pt idx="391">
                  <c:v>5.6560624705631604</c:v>
                </c:pt>
                <c:pt idx="392">
                  <c:v>5.6009641809991404</c:v>
                </c:pt>
                <c:pt idx="393">
                  <c:v>5.5463987067706197</c:v>
                </c:pt>
                <c:pt idx="394">
                  <c:v>5.4923609845862904</c:v>
                </c:pt>
                <c:pt idx="395">
                  <c:v>5.4388459971141199</c:v>
                </c:pt>
                <c:pt idx="396">
                  <c:v>5.38584877262074</c:v>
                </c:pt>
                <c:pt idx="397">
                  <c:v>5.33336438461206</c:v>
                </c:pt>
                <c:pt idx="398">
                  <c:v>5.2813879514749802</c:v>
                </c:pt>
                <c:pt idx="399">
                  <c:v>5.2299146361205002</c:v>
                </c:pt>
                <c:pt idx="400">
                  <c:v>5.1789396456281196</c:v>
                </c:pt>
                <c:pt idx="401">
                  <c:v>5.1284582308915798</c:v>
                </c:pt>
                <c:pt idx="402">
                  <c:v>5.07846568626608</c:v>
                </c:pt>
                <c:pt idx="403">
                  <c:v>5.0289573492169604</c:v>
                </c:pt>
                <c:pt idx="404">
                  <c:v>4.9799285999698197</c:v>
                </c:pt>
                <c:pt idx="405">
                  <c:v>4.9313748611622801</c:v>
                </c:pt>
                <c:pt idx="406">
                  <c:v>4.8832915974972799</c:v>
                </c:pt>
                <c:pt idx="407">
                  <c:v>4.8356743153980002</c:v>
                </c:pt>
                <c:pt idx="408">
                  <c:v>4.7885185626644402</c:v>
                </c:pt>
                <c:pt idx="409">
                  <c:v>4.7418199281316804</c:v>
                </c:pt>
                <c:pt idx="410">
                  <c:v>4.6955740413298903</c:v>
                </c:pt>
                <c:pt idx="411">
                  <c:v>4.6497765721460196</c:v>
                </c:pt>
                <c:pt idx="412">
                  <c:v>4.60442323048734</c:v>
                </c:pt>
                <c:pt idx="413">
                  <c:v>4.5595097659466699</c:v>
                </c:pt>
                <c:pt idx="414">
                  <c:v>4.51503196746956</c:v>
                </c:pt>
                <c:pt idx="415">
                  <c:v>4.4709856630232299</c:v>
                </c:pt>
                <c:pt idx="416">
                  <c:v>4.4273667192673303</c:v>
                </c:pt>
                <c:pt idx="417">
                  <c:v>4.3841710412267396</c:v>
                </c:pt>
                <c:pt idx="418">
                  <c:v>4.3413945719660596</c:v>
                </c:pt>
                <c:pt idx="419">
                  <c:v>4.29903329226621</c:v>
                </c:pt>
                <c:pt idx="420">
                  <c:v>4.2570832203028397</c:v>
                </c:pt>
                <c:pt idx="421">
                  <c:v>4.2155404113267299</c:v>
                </c:pt>
                <c:pt idx="422">
                  <c:v>4.1744009573461298</c:v>
                </c:pt>
                <c:pt idx="423">
                  <c:v>4.1336609868111402</c:v>
                </c:pt>
                <c:pt idx="424">
                  <c:v>4.0933166642999499</c:v>
                </c:pt>
                <c:pt idx="425">
                  <c:v>4.05336419020718</c:v>
                </c:pt>
                <c:pt idx="426">
                  <c:v>4.0137998004342101</c:v>
                </c:pt>
                <c:pt idx="427">
                  <c:v>3.9746197660814602</c:v>
                </c:pt>
                <c:pt idx="428">
                  <c:v>3.93582039314275</c:v>
                </c:pt>
                <c:pt idx="429">
                  <c:v>3.8973980222016502</c:v>
                </c:pt>
                <c:pt idx="430">
                  <c:v>3.8593490281299001</c:v>
                </c:pt>
                <c:pt idx="431">
                  <c:v>3.8216698197878198</c:v>
                </c:pt>
                <c:pt idx="432">
                  <c:v>3.7843568397267902</c:v>
                </c:pt>
                <c:pt idx="433">
                  <c:v>3.7474065638937701</c:v>
                </c:pt>
                <c:pt idx="434">
                  <c:v>3.7108155013378599</c:v>
                </c:pt>
                <c:pt idx="435">
                  <c:v>3.67458019391893</c:v>
                </c:pt>
                <c:pt idx="436">
                  <c:v>3.63869721601827</c:v>
                </c:pt>
                <c:pt idx="437">
                  <c:v>3.6031631742512999</c:v>
                </c:pt>
                <c:pt idx="438">
                  <c:v>3.56797470718235</c:v>
                </c:pt>
                <c:pt idx="439">
                  <c:v>3.5331284850414901</c:v>
                </c:pt>
                <c:pt idx="440">
                  <c:v>3.4986212094433702</c:v>
                </c:pt>
                <c:pt idx="441">
                  <c:v>3.4644496131081901</c:v>
                </c:pt>
                <c:pt idx="442">
                  <c:v>3.4306104595846101</c:v>
                </c:pt>
                <c:pt idx="443">
                  <c:v>3.39710054297483</c:v>
                </c:pt>
                <c:pt idx="444">
                  <c:v>3.3639166876615598</c:v>
                </c:pt>
                <c:pt idx="445">
                  <c:v>3.3310557480372198</c:v>
                </c:pt>
                <c:pt idx="446">
                  <c:v>3.2985146082349699</c:v>
                </c:pt>
                <c:pt idx="447">
                  <c:v>3.2662901818619599</c:v>
                </c:pt>
                <c:pt idx="448">
                  <c:v>3.23437941173446</c:v>
                </c:pt>
                <c:pt idx="449">
                  <c:v>3.2027792696150801</c:v>
                </c:pt>
                <c:pt idx="450">
                  <c:v>3.1714867559520199</c:v>
                </c:pt>
                <c:pt idx="451">
                  <c:v>3.1404988996203</c:v>
                </c:pt>
                <c:pt idx="452">
                  <c:v>3.1098127576650101</c:v>
                </c:pt>
                <c:pt idx="453">
                  <c:v>3.0794254150465301</c:v>
                </c:pt>
                <c:pt idx="454">
                  <c:v>3.04933398438778</c:v>
                </c:pt>
                <c:pt idx="455">
                  <c:v>3.0195356057234601</c:v>
                </c:pt>
                <c:pt idx="456">
                  <c:v>2.9900274462512302</c:v>
                </c:pt>
                <c:pt idx="457">
                  <c:v>2.9608067000848601</c:v>
                </c:pt>
                <c:pt idx="458">
                  <c:v>2.93187058800943</c:v>
                </c:pt>
                <c:pt idx="459">
                  <c:v>2.90321635723833</c:v>
                </c:pt>
                <c:pt idx="460">
                  <c:v>2.8748412811724</c:v>
                </c:pt>
                <c:pt idx="461">
                  <c:v>2.8467426591608</c:v>
                </c:pt>
                <c:pt idx="462">
                  <c:v>2.8189178162640198</c:v>
                </c:pt>
                <c:pt idx="463">
                  <c:v>2.79136410301862</c:v>
                </c:pt>
                <c:pt idx="464">
                  <c:v>2.7640788952040301</c:v>
                </c:pt>
                <c:pt idx="465">
                  <c:v>2.7370595936111899</c:v>
                </c:pt>
                <c:pt idx="466">
                  <c:v>2.7103036238130702</c:v>
                </c:pt>
                <c:pt idx="467">
                  <c:v>2.6838084359371002</c:v>
                </c:pt>
                <c:pt idx="468">
                  <c:v>2.6575715044394901</c:v>
                </c:pt>
                <c:pt idx="469">
                  <c:v>2.6315903278813999</c:v>
                </c:pt>
                <c:pt idx="470">
                  <c:v>2.6058624287069301</c:v>
                </c:pt>
                <c:pt idx="471">
                  <c:v>2.5803853530230501</c:v>
                </c:pt>
                <c:pt idx="472">
                  <c:v>2.5551566703812401</c:v>
                </c:pt>
                <c:pt idx="473">
                  <c:v>2.5301739735610802</c:v>
                </c:pt>
                <c:pt idx="474">
                  <c:v>2.5054348783555702</c:v>
                </c:pt>
                <c:pt idx="475">
                  <c:v>2.4809370233582899</c:v>
                </c:pt>
                <c:pt idx="476">
                  <c:v>2.45667806975238</c:v>
                </c:pt>
                <c:pt idx="477">
                  <c:v>2.4326557011012202</c:v>
                </c:pt>
                <c:pt idx="478">
                  <c:v>2.40886762314098</c:v>
                </c:pt>
                <c:pt idx="479">
                  <c:v>2.3853115635748798</c:v>
                </c:pt>
                <c:pt idx="480">
                  <c:v>2.36198527186921</c:v>
                </c:pt>
                <c:pt idx="481">
                  <c:v>2.3388865190511199</c:v>
                </c:pt>
                <c:pt idx="482">
                  <c:v>2.3160130975080802</c:v>
                </c:pt>
                <c:pt idx="483">
                  <c:v>2.2933628207891101</c:v>
                </c:pt>
                <c:pt idx="484">
                  <c:v>2.2709335234077299</c:v>
                </c:pt>
                <c:pt idx="485">
                  <c:v>2.2487230606465398</c:v>
                </c:pt>
                <c:pt idx="486">
                  <c:v>2.22672930836357</c:v>
                </c:pt>
                <c:pt idx="487">
                  <c:v>2.2049501628002401</c:v>
                </c:pt>
                <c:pt idx="488">
                  <c:v>2.1833835403910098</c:v>
                </c:pt>
                <c:pt idx="489">
                  <c:v>2.1620273775747001</c:v>
                </c:pt>
                <c:pt idx="490">
                  <c:v>2.14087963060742</c:v>
                </c:pt>
                <c:pt idx="491">
                  <c:v>2.1199382753771498</c:v>
                </c:pt>
                <c:pt idx="492">
                  <c:v>2.09920130721994</c:v>
                </c:pt>
                <c:pt idx="493">
                  <c:v>2.07866674073771</c:v>
                </c:pt>
                <c:pt idx="494">
                  <c:v>2.05833260961764</c:v>
                </c:pt>
                <c:pt idx="495">
                  <c:v>2.03819696645319</c:v>
                </c:pt>
                <c:pt idx="496">
                  <c:v>2.01825788256662</c:v>
                </c:pt>
                <c:pt idx="497">
                  <c:v>1.9985134478331701</c:v>
                </c:pt>
                <c:pt idx="498">
                  <c:v>1.97896177050666</c:v>
                </c:pt>
                <c:pt idx="499">
                  <c:v>1.9596009770467999</c:v>
                </c:pt>
                <c:pt idx="500">
                  <c:v>1.9404292119478601</c:v>
                </c:pt>
                <c:pt idx="501">
                  <c:v>1.92144463756901</c:v>
                </c:pt>
                <c:pt idx="502">
                  <c:v>1.9026454339660399</c:v>
                </c:pt>
                <c:pt idx="503">
                  <c:v>1.8840297987246399</c:v>
                </c:pt>
                <c:pt idx="504">
                  <c:v>1.8655959467952099</c:v>
                </c:pt>
                <c:pt idx="505">
                  <c:v>1.847342110329</c:v>
                </c:pt>
                <c:pt idx="506">
                  <c:v>1.8292665385159199</c:v>
                </c:pt>
                <c:pt idx="507">
                  <c:v>1.8113674974235701</c:v>
                </c:pt>
                <c:pt idx="508">
                  <c:v>1.7936432698379301</c:v>
                </c:pt>
                <c:pt idx="509">
                  <c:v>1.7760921551052999</c:v>
                </c:pt>
                <c:pt idx="510">
                  <c:v>1.75871246897579</c:v>
                </c:pt>
                <c:pt idx="511">
                  <c:v>1.7415025434481499</c:v>
                </c:pt>
                <c:pt idx="512">
                  <c:v>1.7244607266159899</c:v>
                </c:pt>
                <c:pt idx="513">
                  <c:v>1.7075853825154499</c:v>
                </c:pt>
                <c:pt idx="514">
                  <c:v>1.69087489097418</c:v>
                </c:pt>
                <c:pt idx="515">
                  <c:v>1.6743276474617199</c:v>
                </c:pt>
                <c:pt idx="516">
                  <c:v>1.65794206294122</c:v>
                </c:pt>
                <c:pt idx="517">
                  <c:v>1.64171656372249</c:v>
                </c:pt>
                <c:pt idx="518">
                  <c:v>1.6256495913164399</c:v>
                </c:pt>
                <c:pt idx="519">
                  <c:v>1.6097396022907799</c:v>
                </c:pt>
                <c:pt idx="520">
                  <c:v>1.59398506812703</c:v>
                </c:pt>
                <c:pt idx="521">
                  <c:v>1.5783844750789</c:v>
                </c:pt>
                <c:pt idx="522">
                  <c:v>1.5629363240318901</c:v>
                </c:pt>
                <c:pt idx="523">
                  <c:v>1.5476391303642001</c:v>
                </c:pt>
                <c:pt idx="524">
                  <c:v>1.53249142380889</c:v>
                </c:pt>
                <c:pt idx="525">
                  <c:v>1.51749174831735</c:v>
                </c:pt>
                <c:pt idx="526">
                  <c:v>1.50263866192393</c:v>
                </c:pt>
                <c:pt idx="527">
                  <c:v>1.4879307366119301</c:v>
                </c:pt>
                <c:pt idx="528">
                  <c:v>1.4733665581807001</c:v>
                </c:pt>
                <c:pt idx="529">
                  <c:v>1.4589447261140001</c:v>
                </c:pt>
                <c:pt idx="530">
                  <c:v>1.4446638534496501</c:v>
                </c:pt>
                <c:pt idx="531">
                  <c:v>1.4305225666502099</c:v>
                </c:pt>
                <c:pt idx="532">
                  <c:v>1.4165195054750299</c:v>
                </c:pt>
                <c:pt idx="533">
                  <c:v>1.40265332285334</c:v>
                </c:pt>
                <c:pt idx="534">
                  <c:v>1.3889226847585701</c:v>
                </c:pt>
                <c:pt idx="535">
                  <c:v>1.37532627008385</c:v>
                </c:pt>
                <c:pt idx="536">
                  <c:v>1.3618627705185899</c:v>
                </c:pt>
                <c:pt idx="537">
                  <c:v>1.34853089042629</c:v>
                </c:pt>
                <c:pt idx="538">
                  <c:v>1.33532934672337</c:v>
                </c:pt>
                <c:pt idx="539">
                  <c:v>1.32225686875922</c:v>
                </c:pt>
                <c:pt idx="540">
                  <c:v>1.3093121981973199</c:v>
                </c:pt>
                <c:pt idx="541">
                  <c:v>1.2964940888974601</c:v>
                </c:pt>
                <c:pt idx="542">
                  <c:v>1.2838013067990299</c:v>
                </c:pt>
                <c:pt idx="543">
                  <c:v>1.2712326298054599</c:v>
                </c:pt>
                <c:pt idx="544">
                  <c:v>1.25878684766963</c:v>
                </c:pt>
                <c:pt idx="545">
                  <c:v>1.2464627618805</c:v>
                </c:pt>
                <c:pt idx="546">
                  <c:v>1.23425918555059</c:v>
                </c:pt>
                <c:pt idx="547">
                  <c:v>1.2221749433047</c:v>
                </c:pt>
                <c:pt idx="548">
                  <c:v>1.21020887116956</c:v>
                </c:pt>
                <c:pt idx="549">
                  <c:v>1.19835981646449</c:v>
                </c:pt>
                <c:pt idx="550">
                  <c:v>1.18662663769319</c:v>
                </c:pt>
                <c:pt idx="551">
                  <c:v>1.1750082044364201</c:v>
                </c:pt>
                <c:pt idx="552">
                  <c:v>1.16350339724574</c:v>
                </c:pt>
                <c:pt idx="553">
                  <c:v>1.1521111075382799</c:v>
                </c:pt>
                <c:pt idx="554">
                  <c:v>1.14083023749236</c:v>
                </c:pt>
                <c:pt idx="555">
                  <c:v>1.1296596999442701</c:v>
                </c:pt>
                <c:pt idx="556">
                  <c:v>1.1185984182858599</c:v>
                </c:pt>
                <c:pt idx="557">
                  <c:v>1.10764532636318</c:v>
                </c:pt>
                <c:pt idx="558">
                  <c:v>1.09679936837601</c:v>
                </c:pt>
                <c:pt idx="559">
                  <c:v>1.08605949877841</c:v>
                </c:pt>
                <c:pt idx="560">
                  <c:v>1.0754246821800999</c:v>
                </c:pt>
                <c:pt idx="561">
                  <c:v>1.0648938932488601</c:v>
                </c:pt>
                <c:pt idx="562">
                  <c:v>1.0544661166138101</c:v>
                </c:pt>
                <c:pt idx="563">
                  <c:v>1.04414034676955</c:v>
                </c:pt>
                <c:pt idx="564">
                  <c:v>1.0339155879813</c:v>
                </c:pt>
                <c:pt idx="565">
                  <c:v>1.02379085419085</c:v>
                </c:pt>
                <c:pt idx="566">
                  <c:v>1.0137651689234499</c:v>
                </c:pt>
                <c:pt idx="567">
                  <c:v>1.00383756519552</c:v>
                </c:pt>
                <c:pt idx="568">
                  <c:v>0.99400708542326499</c:v>
                </c:pt>
                <c:pt idx="569">
                  <c:v>0.98427278133218798</c:v>
                </c:pt>
                <c:pt idx="570">
                  <c:v>0.97463371386737196</c:v>
                </c:pt>
                <c:pt idx="571">
                  <c:v>0.96508895310466702</c:v>
                </c:pt>
                <c:pt idx="572">
                  <c:v>0.955637578162705</c:v>
                </c:pt>
                <c:pt idx="573">
                  <c:v>0.94627867711573599</c:v>
                </c:pt>
                <c:pt idx="574">
                  <c:v>0.93701134690729404</c:v>
                </c:pt>
                <c:pt idx="575">
                  <c:v>0.92783469326468204</c:v>
                </c:pt>
                <c:pt idx="576">
                  <c:v>0.91874783061425902</c:v>
                </c:pt>
                <c:pt idx="577">
                  <c:v>0.90974988199752904</c:v>
                </c:pt>
                <c:pt idx="578">
                  <c:v>0.90083997898803103</c:v>
                </c:pt>
                <c:pt idx="579">
                  <c:v>0.89201726160900996</c:v>
                </c:pt>
                <c:pt idx="580">
                  <c:v>0.88328087825186796</c:v>
                </c:pt>
                <c:pt idx="581">
                  <c:v>0.87462998559538996</c:v>
                </c:pt>
                <c:pt idx="582">
                  <c:v>0.86606374852573598</c:v>
                </c:pt>
                <c:pt idx="583">
                  <c:v>0.857581340057191</c:v>
                </c:pt>
                <c:pt idx="584">
                  <c:v>0.84918194125366497</c:v>
                </c:pt>
                <c:pt idx="585">
                  <c:v>0.84086474115094101</c:v>
                </c:pt>
                <c:pt idx="586">
                  <c:v>0.83262893667965998</c:v>
                </c:pt>
                <c:pt idx="587">
                  <c:v>0.82447373258904</c:v>
                </c:pt>
                <c:pt idx="588">
                  <c:v>0.81639834137131495</c:v>
                </c:pt>
                <c:pt idx="589">
                  <c:v>0.80840198318689505</c:v>
                </c:pt>
                <c:pt idx="590">
                  <c:v>0.80048388579024099</c:v>
                </c:pt>
                <c:pt idx="591">
                  <c:v>0.79264328445643895</c:v>
                </c:pt>
                <c:pt idx="592">
                  <c:v>0.78487942190847604</c:v>
                </c:pt>
                <c:pt idx="593">
                  <c:v>0.77719154824521097</c:v>
                </c:pt>
                <c:pt idx="594">
                  <c:v>0.769578920870026</c:v>
                </c:pt>
                <c:pt idx="595">
                  <c:v>0.76204080442016098</c:v>
                </c:pt>
                <c:pt idx="596">
                  <c:v>0.75457647069672196</c:v>
                </c:pt>
                <c:pt idx="597">
                  <c:v>0.74718519859535404</c:v>
                </c:pt>
                <c:pt idx="598">
                  <c:v>0.73986627403757999</c:v>
                </c:pt>
                <c:pt idx="599">
                  <c:v>0.73261898990278396</c:v>
                </c:pt>
                <c:pt idx="600">
                  <c:v>0.72544264596086205</c:v>
                </c:pt>
                <c:pt idx="601">
                  <c:v>0.71833654880549402</c:v>
                </c:pt>
                <c:pt idx="602">
                  <c:v>0.71130001178807201</c:v>
                </c:pt>
                <c:pt idx="603">
                  <c:v>0.704332354952245</c:v>
                </c:pt>
                <c:pt idx="604">
                  <c:v>0.69743290496909705</c:v>
                </c:pt>
                <c:pt idx="605">
                  <c:v>0.69060099507294304</c:v>
                </c:pt>
                <c:pt idx="606">
                  <c:v>0.68383596499774002</c:v>
                </c:pt>
                <c:pt idx="607">
                  <c:v>0.67713716091410303</c:v>
                </c:pt>
                <c:pt idx="608">
                  <c:v>0.67050393536692299</c:v>
                </c:pt>
                <c:pt idx="609">
                  <c:v>0.663935647213587</c:v>
                </c:pt>
                <c:pt idx="610">
                  <c:v>0.65743166156278698</c:v>
                </c:pt>
                <c:pt idx="611">
                  <c:v>0.65099134971390904</c:v>
                </c:pt>
                <c:pt idx="612">
                  <c:v>0.64461408909701401</c:v>
                </c:pt>
                <c:pt idx="613">
                  <c:v>0.63829926321338304</c:v>
                </c:pt>
                <c:pt idx="614">
                  <c:v>0.63204626157663601</c:v>
                </c:pt>
                <c:pt idx="615">
                  <c:v>0.62585447965441698</c:v>
                </c:pt>
                <c:pt idx="616">
                  <c:v>0.61972331881063702</c:v>
                </c:pt>
                <c:pt idx="617">
                  <c:v>0.61365218624826601</c:v>
                </c:pt>
                <c:pt idx="618">
                  <c:v>0.60764049495268402</c:v>
                </c:pt>
                <c:pt idx="619">
                  <c:v>0.60168766363556303</c:v>
                </c:pt>
                <c:pt idx="620">
                  <c:v>0.59579311667929902</c:v>
                </c:pt>
                <c:pt idx="621">
                  <c:v>0.58995628408196898</c:v>
                </c:pt>
                <c:pt idx="622">
                  <c:v>0.58417660140282002</c:v>
                </c:pt>
                <c:pt idx="623">
                  <c:v>0.57845350970828202</c:v>
                </c:pt>
                <c:pt idx="624">
                  <c:v>0.57278645551849705</c:v>
                </c:pt>
                <c:pt idx="625">
                  <c:v>0.567174890754367</c:v>
                </c:pt>
                <c:pt idx="626">
                  <c:v>0.56161827268510101</c:v>
                </c:pt>
                <c:pt idx="627">
                  <c:v>0.55611606387627899</c:v>
                </c:pt>
                <c:pt idx="628">
                  <c:v>0.55066773213840203</c:v>
                </c:pt>
                <c:pt idx="629">
                  <c:v>0.54527275047594903</c:v>
                </c:pt>
                <c:pt idx="630">
                  <c:v>0.53993059703691504</c:v>
                </c:pt>
                <c:pt idx="631">
                  <c:v>0.53464075506283804</c:v>
                </c:pt>
                <c:pt idx="632">
                  <c:v>0.52940271283930695</c:v>
                </c:pt>
                <c:pt idx="633">
                  <c:v>0.524215963646948</c:v>
                </c:pt>
                <c:pt idx="634">
                  <c:v>0.51908000571287305</c:v>
                </c:pt>
                <c:pt idx="635">
                  <c:v>0.51399434216261197</c:v>
                </c:pt>
                <c:pt idx="636">
                  <c:v>0.50895848097249297</c:v>
                </c:pt>
                <c:pt idx="637">
                  <c:v>0.50397193492248604</c:v>
                </c:pt>
                <c:pt idx="638">
                  <c:v>0.49903422154950799</c:v>
                </c:pt>
                <c:pt idx="639">
                  <c:v>0.49414486310116401</c:v>
                </c:pt>
                <c:pt idx="640">
                  <c:v>0.48930338648994898</c:v>
                </c:pt>
                <c:pt idx="641">
                  <c:v>0.48450932324787799</c:v>
                </c:pt>
                <c:pt idx="642">
                  <c:v>0.47976220948156201</c:v>
                </c:pt>
                <c:pt idx="643">
                  <c:v>0.47506158582771801</c:v>
                </c:pt>
                <c:pt idx="644">
                  <c:v>0.47040699740909703</c:v>
                </c:pt>
                <c:pt idx="645">
                  <c:v>0.46579799379085302</c:v>
                </c:pt>
                <c:pt idx="646">
                  <c:v>0.46123412893732102</c:v>
                </c:pt>
                <c:pt idx="647">
                  <c:v>0.45671496116921301</c:v>
                </c:pt>
                <c:pt idx="648">
                  <c:v>0.452240053121237</c:v>
                </c:pt>
                <c:pt idx="649">
                  <c:v>0.44780897170011302</c:v>
                </c:pt>
                <c:pt idx="650">
                  <c:v>0.44342128804300002</c:v>
                </c:pt>
                <c:pt idx="651">
                  <c:v>0.439076577476325</c:v>
                </c:pt>
                <c:pt idx="652">
                  <c:v>0.434774419475009</c:v>
                </c:pt>
                <c:pt idx="653">
                  <c:v>0.43051439762208599</c:v>
                </c:pt>
                <c:pt idx="654">
                  <c:v>0.42629609956870901</c:v>
                </c:pt>
                <c:pt idx="655">
                  <c:v>0.42211911699455201</c:v>
                </c:pt>
                <c:pt idx="656">
                  <c:v>0.41798304556858401</c:v>
                </c:pt>
                <c:pt idx="657">
                  <c:v>0.41388748491022898</c:v>
                </c:pt>
                <c:pt idx="658">
                  <c:v>0.409832038550897</c:v>
                </c:pt>
                <c:pt idx="659">
                  <c:v>0.40581631389589201</c:v>
                </c:pt>
                <c:pt idx="660">
                  <c:v>0.40183992218668302</c:v>
                </c:pt>
                <c:pt idx="661">
                  <c:v>0.39790247846354299</c:v>
                </c:pt>
                <c:pt idx="662">
                  <c:v>0.39400360152854802</c:v>
                </c:pt>
                <c:pt idx="663">
                  <c:v>0.39014291390893902</c:v>
                </c:pt>
                <c:pt idx="664">
                  <c:v>0.38632004182082602</c:v>
                </c:pt>
                <c:pt idx="665">
                  <c:v>0.38253461513325998</c:v>
                </c:pt>
                <c:pt idx="666">
                  <c:v>0.37878626733263798</c:v>
                </c:pt>
                <c:pt idx="667">
                  <c:v>0.37507463548745901</c:v>
                </c:pt>
                <c:pt idx="668">
                  <c:v>0.37139936021342601</c:v>
                </c:pt>
                <c:pt idx="669">
                  <c:v>0.36776008563887602</c:v>
                </c:pt>
                <c:pt idx="670">
                  <c:v>0.36415645937055002</c:v>
                </c:pt>
                <c:pt idx="671">
                  <c:v>0.36058813245969401</c:v>
                </c:pt>
                <c:pt idx="672">
                  <c:v>0.35705475936848902</c:v>
                </c:pt>
                <c:pt idx="673">
                  <c:v>0.35355599793680698</c:v>
                </c:pt>
                <c:pt idx="674">
                  <c:v>0.35009150934928501</c:v>
                </c:pt>
                <c:pt idx="675">
                  <c:v>0.34666095810272002</c:v>
                </c:pt>
                <c:pt idx="676">
                  <c:v>0.34326401197378398</c:v>
                </c:pt>
                <c:pt idx="677">
                  <c:v>0.339900341987044</c:v>
                </c:pt>
                <c:pt idx="678">
                  <c:v>0.33656962238330301</c:v>
                </c:pt>
                <c:pt idx="679">
                  <c:v>0.333271530588232</c:v>
                </c:pt>
                <c:pt idx="680">
                  <c:v>0.33000574718132603</c:v>
                </c:pt>
                <c:pt idx="681">
                  <c:v>0.32677195586514202</c:v>
                </c:pt>
                <c:pt idx="682">
                  <c:v>0.32356984343484702</c:v>
                </c:pt>
                <c:pt idx="683">
                  <c:v>0.32039909974806102</c:v>
                </c:pt>
                <c:pt idx="684">
                  <c:v>0.317259417694983</c:v>
                </c:pt>
                <c:pt idx="685">
                  <c:v>0.31415049316882199</c:v>
                </c:pt>
                <c:pt idx="686">
                  <c:v>0.311072025036499</c:v>
                </c:pt>
                <c:pt idx="687">
                  <c:v>0.30802371510964299</c:v>
                </c:pt>
                <c:pt idx="688">
                  <c:v>0.30500526811586898</c:v>
                </c:pt>
                <c:pt idx="689">
                  <c:v>0.30201639167032701</c:v>
                </c:pt>
                <c:pt idx="690">
                  <c:v>0.299056796247538</c:v>
                </c:pt>
                <c:pt idx="691">
                  <c:v>0.29612619515349098</c:v>
                </c:pt>
                <c:pt idx="692">
                  <c:v>0.29322430449801901</c:v>
                </c:pt>
                <c:pt idx="693">
                  <c:v>0.29035084316744803</c:v>
                </c:pt>
                <c:pt idx="694">
                  <c:v>0.28750553279749502</c:v>
                </c:pt>
                <c:pt idx="695">
                  <c:v>0.28468809774644699</c:v>
                </c:pt>
                <c:pt idx="696">
                  <c:v>0.28189826506858801</c:v>
                </c:pt>
                <c:pt idx="697">
                  <c:v>0.27913576448789301</c:v>
                </c:pt>
                <c:pt idx="698">
                  <c:v>0.27640032837196898</c:v>
                </c:pt>
                <c:pt idx="699">
                  <c:v>0.27369169170625701</c:v>
                </c:pt>
                <c:pt idx="700">
                  <c:v>0.27100959206848102</c:v>
                </c:pt>
                <c:pt idx="701">
                  <c:v>0.26835376960334301</c:v>
                </c:pt>
                <c:pt idx="702">
                  <c:v>0.26572396699746798</c:v>
                </c:pt>
                <c:pt idx="703">
                  <c:v>0.263119929454593</c:v>
                </c:pt>
                <c:pt idx="704">
                  <c:v>0.26054140467098902</c:v>
                </c:pt>
                <c:pt idx="705">
                  <c:v>0.25798814281113702</c:v>
                </c:pt>
                <c:pt idx="706">
                  <c:v>0.255459896483622</c:v>
                </c:pt>
                <c:pt idx="707">
                  <c:v>0.25295642071727598</c:v>
                </c:pt>
                <c:pt idx="708">
                  <c:v>0.25047747293755002</c:v>
                </c:pt>
                <c:pt idx="709">
                  <c:v>0.24802281294310499</c:v>
                </c:pt>
                <c:pt idx="710">
                  <c:v>0.24559220288264899</c:v>
                </c:pt>
                <c:pt idx="711">
                  <c:v>0.24318540723198201</c:v>
                </c:pt>
                <c:pt idx="712">
                  <c:v>0.24080219277127601</c:v>
                </c:pt>
                <c:pt idx="713">
                  <c:v>0.238442328562569</c:v>
                </c:pt>
                <c:pt idx="714">
                  <c:v>0.23610558592748099</c:v>
                </c:pt>
                <c:pt idx="715">
                  <c:v>0.23379173842515</c:v>
                </c:pt>
                <c:pt idx="716">
                  <c:v>0.23150056183037299</c:v>
                </c:pt>
                <c:pt idx="717">
                  <c:v>0.22923183411197001</c:v>
                </c:pt>
                <c:pt idx="718">
                  <c:v>0.22698533541135099</c:v>
                </c:pt>
                <c:pt idx="719">
                  <c:v>0.2247608480213</c:v>
                </c:pt>
                <c:pt idx="720">
                  <c:v>0.22255815636495599</c:v>
                </c:pt>
                <c:pt idx="721">
                  <c:v>0.22037704697500099</c:v>
                </c:pt>
                <c:pt idx="722">
                  <c:v>0.21821730847305901</c:v>
                </c:pt>
                <c:pt idx="723">
                  <c:v>0.216078731549284</c:v>
                </c:pt>
                <c:pt idx="724">
                  <c:v>0.21396110894215301</c:v>
                </c:pt>
                <c:pt idx="725">
                  <c:v>0.211864235418356</c:v>
                </c:pt>
                <c:pt idx="726">
                  <c:v>0.20978790775297099</c:v>
                </c:pt>
                <c:pt idx="727">
                  <c:v>0.20773192471035601</c:v>
                </c:pt>
                <c:pt idx="728">
                  <c:v>0.205696087024204</c:v>
                </c:pt>
                <c:pt idx="729">
                  <c:v>0.203680197378309</c:v>
                </c:pt>
                <c:pt idx="730">
                  <c:v>0.20168406038805001</c:v>
                </c:pt>
                <c:pt idx="731">
                  <c:v>0.199707482580401</c:v>
                </c:pt>
                <c:pt idx="732">
                  <c:v>0.19775027237576601</c:v>
                </c:pt>
                <c:pt idx="733">
                  <c:v>0.19581224007005901</c:v>
                </c:pt>
                <c:pt idx="734">
                  <c:v>0.19389319781594599</c:v>
                </c:pt>
                <c:pt idx="735">
                  <c:v>0.19199295960464399</c:v>
                </c:pt>
                <c:pt idx="736">
                  <c:v>0.190111341248004</c:v>
                </c:pt>
                <c:pt idx="737">
                  <c:v>0.18824816036071901</c:v>
                </c:pt>
                <c:pt idx="738">
                  <c:v>0.186403236342705</c:v>
                </c:pt>
                <c:pt idx="739">
                  <c:v>0.18457639036165499</c:v>
                </c:pt>
                <c:pt idx="740">
                  <c:v>0.18276744533575401</c:v>
                </c:pt>
                <c:pt idx="741">
                  <c:v>0.180976225916576</c:v>
                </c:pt>
                <c:pt idx="742">
                  <c:v>0.17920255847213001</c:v>
                </c:pt>
                <c:pt idx="743">
                  <c:v>0.177446271070096</c:v>
                </c:pt>
                <c:pt idx="744">
                  <c:v>0.17570719346119901</c:v>
                </c:pt>
                <c:pt idx="745">
                  <c:v>0.17398515706276099</c:v>
                </c:pt>
                <c:pt idx="746">
                  <c:v>0.17227999494240301</c:v>
                </c:pt>
                <c:pt idx="747">
                  <c:v>0.17059154180191499</c:v>
                </c:pt>
                <c:pt idx="748">
                  <c:v>0.16891963396128301</c:v>
                </c:pt>
                <c:pt idx="749">
                  <c:v>0.16726410934286001</c:v>
                </c:pt>
                <c:pt idx="750">
                  <c:v>0.16562480745570801</c:v>
                </c:pt>
                <c:pt idx="751">
                  <c:v>0.16400156938007801</c:v>
                </c:pt>
                <c:pt idx="752">
                  <c:v>0.162394237752051</c:v>
                </c:pt>
                <c:pt idx="753">
                  <c:v>0.160802656748325</c:v>
                </c:pt>
                <c:pt idx="754">
                  <c:v>0.15922667207115099</c:v>
                </c:pt>
                <c:pt idx="755">
                  <c:v>0.157666130933414</c:v>
                </c:pt>
                <c:pt idx="756">
                  <c:v>0.15612088204386301</c:v>
                </c:pt>
                <c:pt idx="757">
                  <c:v>0.15459077559248199</c:v>
                </c:pt>
                <c:pt idx="758">
                  <c:v>0.15307566323600899</c:v>
                </c:pt>
                <c:pt idx="759">
                  <c:v>0.151575398083585</c:v>
                </c:pt>
                <c:pt idx="760">
                  <c:v>0.15008983468255699</c:v>
                </c:pt>
                <c:pt idx="761">
                  <c:v>0.14861882900441101</c:v>
                </c:pt>
                <c:pt idx="762">
                  <c:v>0.147162238430841</c:v>
                </c:pt>
                <c:pt idx="763">
                  <c:v>0.14571992173996101</c:v>
                </c:pt>
                <c:pt idx="764">
                  <c:v>0.144291739092646</c:v>
                </c:pt>
                <c:pt idx="765">
                  <c:v>0.14287755201900701</c:v>
                </c:pt>
                <c:pt idx="766">
                  <c:v>0.14147722340500099</c:v>
                </c:pt>
                <c:pt idx="767">
                  <c:v>0.14009061747916601</c:v>
                </c:pt>
                <c:pt idx="768">
                  <c:v>0.138717599799493</c:v>
                </c:pt>
                <c:pt idx="769">
                  <c:v>0.13735803724041801</c:v>
                </c:pt>
                <c:pt idx="770">
                  <c:v>0.13601179797995</c:v>
                </c:pt>
                <c:pt idx="771">
                  <c:v>0.13467875148691499</c:v>
                </c:pt>
                <c:pt idx="772">
                  <c:v>0.133358768508331</c:v>
                </c:pt>
                <c:pt idx="773">
                  <c:v>0.13205172105690399</c:v>
                </c:pt>
                <c:pt idx="774">
                  <c:v>0.13075748239864901</c:v>
                </c:pt>
                <c:pt idx="775">
                  <c:v>0.12947592704062599</c:v>
                </c:pt>
                <c:pt idx="776">
                  <c:v>0.12820693071879899</c:v>
                </c:pt>
                <c:pt idx="777">
                  <c:v>0.126950370386017</c:v>
                </c:pt>
                <c:pt idx="778">
                  <c:v>0.12570612420010699</c:v>
                </c:pt>
                <c:pt idx="779">
                  <c:v>0.12447407151208301</c:v>
                </c:pt>
                <c:pt idx="780">
                  <c:v>0.123254092854477</c:v>
                </c:pt>
                <c:pt idx="781">
                  <c:v>0.122046069929775</c:v>
                </c:pt>
                <c:pt idx="782">
                  <c:v>0.120849885598973</c:v>
                </c:pt>
                <c:pt idx="783">
                  <c:v>0.11966542387024</c:v>
                </c:pt>
                <c:pt idx="784">
                  <c:v>0.11849256988769601</c:v>
                </c:pt>
                <c:pt idx="785">
                  <c:v>0.117331209920296</c:v>
                </c:pt>
                <c:pt idx="786">
                  <c:v>0.11618123135082099</c:v>
                </c:pt>
                <c:pt idx="787">
                  <c:v>0.115042522664986</c:v>
                </c:pt>
                <c:pt idx="788">
                  <c:v>0.113914973440642</c:v>
                </c:pt>
                <c:pt idx="789">
                  <c:v>0.112798474337091</c:v>
                </c:pt>
                <c:pt idx="790">
                  <c:v>0.111692917084504</c:v>
                </c:pt>
                <c:pt idx="791">
                  <c:v>0.110598194473443</c:v>
                </c:pt>
                <c:pt idx="792">
                  <c:v>0.109514200344482</c:v>
                </c:pt>
                <c:pt idx="793">
                  <c:v>0.108440829577932</c:v>
                </c:pt>
                <c:pt idx="794">
                  <c:v>0.107377978083669</c:v>
                </c:pt>
                <c:pt idx="795">
                  <c:v>0.106325542791054</c:v>
                </c:pt>
                <c:pt idx="796">
                  <c:v>0.105283421638962</c:v>
                </c:pt>
                <c:pt idx="797">
                  <c:v>0.104251513565894</c:v>
                </c:pt>
                <c:pt idx="798">
                  <c:v>0.103229718500203</c:v>
                </c:pt>
                <c:pt idx="799">
                  <c:v>0.1022179373504</c:v>
                </c:pt>
                <c:pt idx="800">
                  <c:v>0.101216071995565</c:v>
                </c:pt>
                <c:pt idx="801">
                  <c:v>0.10022402527584399</c:v>
                </c:pt>
                <c:pt idx="802">
                  <c:v>9.9241700983046993E-2</c:v>
                </c:pt>
                <c:pt idx="803">
                  <c:v>9.8269003851332304E-2</c:v>
                </c:pt>
                <c:pt idx="804">
                  <c:v>9.7305839547981596E-2</c:v>
                </c:pt>
                <c:pt idx="805">
                  <c:v>9.6352114664268698E-2</c:v>
                </c:pt>
                <c:pt idx="806">
                  <c:v>9.5407736706414698E-2</c:v>
                </c:pt>
                <c:pt idx="807">
                  <c:v>9.4472614086632406E-2</c:v>
                </c:pt>
                <c:pt idx="808">
                  <c:v>9.3546656114259594E-2</c:v>
                </c:pt>
                <c:pt idx="809">
                  <c:v>9.2629772986975695E-2</c:v>
                </c:pt>
                <c:pt idx="810">
                  <c:v>9.1721875782108303E-2</c:v>
                </c:pt>
                <c:pt idx="811">
                  <c:v>9.0822876448021395E-2</c:v>
                </c:pt>
                <c:pt idx="812">
                  <c:v>8.9932687795589203E-2</c:v>
                </c:pt>
                <c:pt idx="813">
                  <c:v>8.9051223489754097E-2</c:v>
                </c:pt>
                <c:pt idx="814">
                  <c:v>8.8178398041164993E-2</c:v>
                </c:pt>
                <c:pt idx="815">
                  <c:v>8.7314126797899697E-2</c:v>
                </c:pt>
                <c:pt idx="816">
                  <c:v>8.6458325937266101E-2</c:v>
                </c:pt>
                <c:pt idx="817">
                  <c:v>8.5610912457685401E-2</c:v>
                </c:pt>
                <c:pt idx="818">
                  <c:v>8.4771804170653497E-2</c:v>
                </c:pt>
                <c:pt idx="819">
                  <c:v>8.3940919692781099E-2</c:v>
                </c:pt>
                <c:pt idx="820">
                  <c:v>8.3118178437912596E-2</c:v>
                </c:pt>
                <c:pt idx="821">
                  <c:v>8.2303500609320401E-2</c:v>
                </c:pt>
                <c:pt idx="822">
                  <c:v>8.1496807191976703E-2</c:v>
                </c:pt>
                <c:pt idx="823">
                  <c:v>8.0698019944901098E-2</c:v>
                </c:pt>
                <c:pt idx="824">
                  <c:v>7.9907061393581696E-2</c:v>
                </c:pt>
                <c:pt idx="825">
                  <c:v>7.9123854822472001E-2</c:v>
                </c:pt>
                <c:pt idx="826">
                  <c:v>7.8348324267559194E-2</c:v>
                </c:pt>
                <c:pt idx="827">
                  <c:v>7.7580394509007194E-2</c:v>
                </c:pt>
                <c:pt idx="828">
                  <c:v>7.6819991063870496E-2</c:v>
                </c:pt>
                <c:pt idx="829">
                  <c:v>7.6067040178878595E-2</c:v>
                </c:pt>
                <c:pt idx="830">
                  <c:v>7.5321468823293006E-2</c:v>
                </c:pt>
                <c:pt idx="831">
                  <c:v>7.4583204681831994E-2</c:v>
                </c:pt>
                <c:pt idx="832">
                  <c:v>7.3852176147665899E-2</c:v>
                </c:pt>
                <c:pt idx="833">
                  <c:v>7.3128312315480504E-2</c:v>
                </c:pt>
                <c:pt idx="834">
                  <c:v>7.2411542974607904E-2</c:v>
                </c:pt>
                <c:pt idx="835">
                  <c:v>7.1701798602225503E-2</c:v>
                </c:pt>
                <c:pt idx="836">
                  <c:v>7.0999010356620207E-2</c:v>
                </c:pt>
                <c:pt idx="837">
                  <c:v>7.03031100705198E-2</c:v>
                </c:pt>
                <c:pt idx="838">
                  <c:v>6.9614030244488798E-2</c:v>
                </c:pt>
                <c:pt idx="839">
                  <c:v>6.89317040403888E-2</c:v>
                </c:pt>
                <c:pt idx="840">
                  <c:v>6.8256065274903702E-2</c:v>
                </c:pt>
                <c:pt idx="841">
                  <c:v>6.7587048413126793E-2</c:v>
                </c:pt>
                <c:pt idx="842">
                  <c:v>6.6924588562212201E-2</c:v>
                </c:pt>
                <c:pt idx="843">
                  <c:v>6.6268621465087302E-2</c:v>
                </c:pt>
                <c:pt idx="844">
                  <c:v>6.5619083494226599E-2</c:v>
                </c:pt>
                <c:pt idx="845">
                  <c:v>6.4975911645487799E-2</c:v>
                </c:pt>
                <c:pt idx="846">
                  <c:v>6.4339043532006507E-2</c:v>
                </c:pt>
                <c:pt idx="847">
                  <c:v>6.3708417378151694E-2</c:v>
                </c:pt>
                <c:pt idx="848">
                  <c:v>6.3083972013540102E-2</c:v>
                </c:pt>
                <c:pt idx="849">
                  <c:v>6.2465646867109002E-2</c:v>
                </c:pt>
                <c:pt idx="850">
                  <c:v>6.18533819612474E-2</c:v>
                </c:pt>
                <c:pt idx="851">
                  <c:v>6.1247117905983701E-2</c:v>
                </c:pt>
                <c:pt idx="852">
                  <c:v>6.0646795893231603E-2</c:v>
                </c:pt>
                <c:pt idx="853">
                  <c:v>6.0052357691090998E-2</c:v>
                </c:pt>
                <c:pt idx="854">
                  <c:v>5.9463745638205702E-2</c:v>
                </c:pt>
                <c:pt idx="855">
                  <c:v>5.88809026381754E-2</c:v>
                </c:pt>
                <c:pt idx="856">
                  <c:v>5.8303772154022999E-2</c:v>
                </c:pt>
                <c:pt idx="857">
                  <c:v>5.7732298202715998E-2</c:v>
                </c:pt>
                <c:pt idx="858">
                  <c:v>5.7166425349741298E-2</c:v>
                </c:pt>
                <c:pt idx="859">
                  <c:v>5.66060987037326E-2</c:v>
                </c:pt>
                <c:pt idx="860">
                  <c:v>5.6051263911151998E-2</c:v>
                </c:pt>
                <c:pt idx="861">
                  <c:v>5.5501867151021601E-2</c:v>
                </c:pt>
                <c:pt idx="862">
                  <c:v>5.4957855129707703E-2</c:v>
                </c:pt>
                <c:pt idx="863">
                  <c:v>5.4419175075756901E-2</c:v>
                </c:pt>
                <c:pt idx="864">
                  <c:v>5.3885774734780401E-2</c:v>
                </c:pt>
                <c:pt idx="865">
                  <c:v>5.3357602364390799E-2</c:v>
                </c:pt>
                <c:pt idx="866">
                  <c:v>5.2834606729187099E-2</c:v>
                </c:pt>
                <c:pt idx="867">
                  <c:v>5.2316737095788803E-2</c:v>
                </c:pt>
                <c:pt idx="868">
                  <c:v>5.1803943227919202E-2</c:v>
                </c:pt>
                <c:pt idx="869">
                  <c:v>5.1296175381536503E-2</c:v>
                </c:pt>
                <c:pt idx="870">
                  <c:v>5.0793384300012297E-2</c:v>
                </c:pt>
                <c:pt idx="871">
                  <c:v>5.0295521209357798E-2</c:v>
                </c:pt>
                <c:pt idx="872">
                  <c:v>4.9802537813496202E-2</c:v>
                </c:pt>
                <c:pt idx="873">
                  <c:v>4.9314386289582103E-2</c:v>
                </c:pt>
                <c:pt idx="874">
                  <c:v>4.8831019283365397E-2</c:v>
                </c:pt>
                <c:pt idx="875">
                  <c:v>4.8352389904602402E-2</c:v>
                </c:pt>
                <c:pt idx="876">
                  <c:v>4.7878451722510297E-2</c:v>
                </c:pt>
                <c:pt idx="877">
                  <c:v>4.7409158761266501E-2</c:v>
                </c:pt>
                <c:pt idx="878">
                  <c:v>4.6944465495552798E-2</c:v>
                </c:pt>
                <c:pt idx="879">
                  <c:v>4.6484326846142003E-2</c:v>
                </c:pt>
                <c:pt idx="880">
                  <c:v>4.60286981755288E-2</c:v>
                </c:pt>
                <c:pt idx="881">
                  <c:v>4.5577535283602602E-2</c:v>
                </c:pt>
                <c:pt idx="882">
                  <c:v>4.5130794403362998E-2</c:v>
                </c:pt>
                <c:pt idx="883">
                  <c:v>4.4688432196678E-2</c:v>
                </c:pt>
                <c:pt idx="884">
                  <c:v>4.4250405750081698E-2</c:v>
                </c:pt>
                <c:pt idx="885">
                  <c:v>4.3816672570615098E-2</c:v>
                </c:pt>
                <c:pt idx="886">
                  <c:v>4.33871905817068E-2</c:v>
                </c:pt>
                <c:pt idx="887">
                  <c:v>4.2961918119094597E-2</c:v>
                </c:pt>
                <c:pt idx="888">
                  <c:v>4.2540813926786103E-2</c:v>
                </c:pt>
                <c:pt idx="889">
                  <c:v>4.21238371530595E-2</c:v>
                </c:pt>
                <c:pt idx="890">
                  <c:v>4.1710947346503303E-2</c:v>
                </c:pt>
                <c:pt idx="891">
                  <c:v>4.1302104452095E-2</c:v>
                </c:pt>
                <c:pt idx="892">
                  <c:v>4.0897268807317602E-2</c:v>
                </c:pt>
                <c:pt idx="893">
                  <c:v>4.0496401138315298E-2</c:v>
                </c:pt>
                <c:pt idx="894">
                  <c:v>4.0099462556085298E-2</c:v>
                </c:pt>
                <c:pt idx="895">
                  <c:v>3.9706414552708201E-2</c:v>
                </c:pt>
                <c:pt idx="896">
                  <c:v>3.9317218997614603E-2</c:v>
                </c:pt>
                <c:pt idx="897">
                  <c:v>3.89318381338883E-2</c:v>
                </c:pt>
                <c:pt idx="898">
                  <c:v>3.8550234574606303E-2</c:v>
                </c:pt>
                <c:pt idx="899">
                  <c:v>3.8172371299213297E-2</c:v>
                </c:pt>
                <c:pt idx="900">
                  <c:v>3.7798211649933501E-2</c:v>
                </c:pt>
                <c:pt idx="901">
                  <c:v>3.7427719328216001E-2</c:v>
                </c:pt>
                <c:pt idx="902">
                  <c:v>3.7060858391215798E-2</c:v>
                </c:pt>
                <c:pt idx="903">
                  <c:v>3.6697593248308999E-2</c:v>
                </c:pt>
                <c:pt idx="904">
                  <c:v>3.6337888657642002E-2</c:v>
                </c:pt>
                <c:pt idx="905">
                  <c:v>3.5981709722715201E-2</c:v>
                </c:pt>
                <c:pt idx="906">
                  <c:v>3.5629021888998698E-2</c:v>
                </c:pt>
                <c:pt idx="907">
                  <c:v>3.5279790940583103E-2</c:v>
                </c:pt>
                <c:pt idx="908">
                  <c:v>3.4933982996861103E-2</c:v>
                </c:pt>
                <c:pt idx="909">
                  <c:v>3.4591564509243097E-2</c:v>
                </c:pt>
                <c:pt idx="910">
                  <c:v>3.4252502257904299E-2</c:v>
                </c:pt>
                <c:pt idx="911">
                  <c:v>3.39167633485635E-2</c:v>
                </c:pt>
                <c:pt idx="912">
                  <c:v>3.3584315209294002E-2</c:v>
                </c:pt>
                <c:pt idx="913">
                  <c:v>3.3255125587365299E-2</c:v>
                </c:pt>
                <c:pt idx="914">
                  <c:v>3.2929162546115498E-2</c:v>
                </c:pt>
                <c:pt idx="915">
                  <c:v>3.2606394461855398E-2</c:v>
                </c:pt>
                <c:pt idx="916">
                  <c:v>3.2286790020801599E-2</c:v>
                </c:pt>
                <c:pt idx="917">
                  <c:v>3.19703182160401E-2</c:v>
                </c:pt>
                <c:pt idx="918">
                  <c:v>3.1656948344520597E-2</c:v>
                </c:pt>
                <c:pt idx="919">
                  <c:v>3.1346650004078297E-2</c:v>
                </c:pt>
                <c:pt idx="920">
                  <c:v>3.1039393090486801E-2</c:v>
                </c:pt>
                <c:pt idx="921">
                  <c:v>3.0735147794538498E-2</c:v>
                </c:pt>
                <c:pt idx="922">
                  <c:v>3.0433884599154401E-2</c:v>
                </c:pt>
                <c:pt idx="923">
                  <c:v>3.01355742765218E-2</c:v>
                </c:pt>
                <c:pt idx="924">
                  <c:v>2.9840187885260001E-2</c:v>
                </c:pt>
                <c:pt idx="925">
                  <c:v>2.95476967676142E-2</c:v>
                </c:pt>
                <c:pt idx="926">
                  <c:v>2.9258072546676402E-2</c:v>
                </c:pt>
                <c:pt idx="927">
                  <c:v>2.8971287123633602E-2</c:v>
                </c:pt>
                <c:pt idx="928">
                  <c:v>2.8687312675043299E-2</c:v>
                </c:pt>
                <c:pt idx="929">
                  <c:v>2.8406121650135001E-2</c:v>
                </c:pt>
                <c:pt idx="930">
                  <c:v>2.8127686768139398E-2</c:v>
                </c:pt>
                <c:pt idx="931">
                  <c:v>2.7851981015641701E-2</c:v>
                </c:pt>
                <c:pt idx="932">
                  <c:v>2.7578977643963099E-2</c:v>
                </c:pt>
                <c:pt idx="933">
                  <c:v>2.73086501665664E-2</c:v>
                </c:pt>
                <c:pt idx="934">
                  <c:v>2.7040972356487399E-2</c:v>
                </c:pt>
                <c:pt idx="935">
                  <c:v>2.67759182437921E-2</c:v>
                </c:pt>
                <c:pt idx="936">
                  <c:v>2.6513462113057499E-2</c:v>
                </c:pt>
                <c:pt idx="937">
                  <c:v>2.62535785008782E-2</c:v>
                </c:pt>
                <c:pt idx="938">
                  <c:v>2.5996242193397402E-2</c:v>
                </c:pt>
                <c:pt idx="939">
                  <c:v>2.5741428223860999E-2</c:v>
                </c:pt>
                <c:pt idx="940">
                  <c:v>2.5489111870196899E-2</c:v>
                </c:pt>
                <c:pt idx="941">
                  <c:v>2.52392686526174E-2</c:v>
                </c:pt>
                <c:pt idx="942">
                  <c:v>2.4991874331245102E-2</c:v>
                </c:pt>
                <c:pt idx="943">
                  <c:v>2.4746904903762301E-2</c:v>
                </c:pt>
                <c:pt idx="944">
                  <c:v>2.4504336603082801E-2</c:v>
                </c:pt>
                <c:pt idx="945">
                  <c:v>2.4264145895047801E-2</c:v>
                </c:pt>
                <c:pt idx="946">
                  <c:v>2.4026309476142701E-2</c:v>
                </c:pt>
                <c:pt idx="947">
                  <c:v>2.37908042712375E-2</c:v>
                </c:pt>
                <c:pt idx="948">
                  <c:v>2.3557607431348899E-2</c:v>
                </c:pt>
                <c:pt idx="949">
                  <c:v>2.3326696331424101E-2</c:v>
                </c:pt>
                <c:pt idx="950">
                  <c:v>2.30980485681473E-2</c:v>
                </c:pt>
                <c:pt idx="951">
                  <c:v>2.2871641957765702E-2</c:v>
                </c:pt>
                <c:pt idx="952">
                  <c:v>2.2647454533939401E-2</c:v>
                </c:pt>
                <c:pt idx="953">
                  <c:v>2.2425464545610001E-2</c:v>
                </c:pt>
                <c:pt idx="954">
                  <c:v>2.22056504548915E-2</c:v>
                </c:pt>
                <c:pt idx="955">
                  <c:v>2.1987990934981501E-2</c:v>
                </c:pt>
                <c:pt idx="956">
                  <c:v>2.1772464868092499E-2</c:v>
                </c:pt>
                <c:pt idx="957">
                  <c:v>2.15590513434041E-2</c:v>
                </c:pt>
                <c:pt idx="958">
                  <c:v>2.1347729655034699E-2</c:v>
                </c:pt>
                <c:pt idx="959">
                  <c:v>2.1138479300033299E-2</c:v>
                </c:pt>
                <c:pt idx="960">
                  <c:v>2.0931279976391201E-2</c:v>
                </c:pt>
                <c:pt idx="961">
                  <c:v>2.0726111581072602E-2</c:v>
                </c:pt>
                <c:pt idx="962">
                  <c:v>2.0522954208065099E-2</c:v>
                </c:pt>
                <c:pt idx="963">
                  <c:v>2.0321788146448898E-2</c:v>
                </c:pt>
                <c:pt idx="964">
                  <c:v>2.0122593878485199E-2</c:v>
                </c:pt>
                <c:pt idx="965">
                  <c:v>1.9925352077722999E-2</c:v>
                </c:pt>
                <c:pt idx="966">
                  <c:v>1.97300436071246E-2</c:v>
                </c:pt>
                <c:pt idx="967">
                  <c:v>1.9536649517209601E-2</c:v>
                </c:pt>
                <c:pt idx="968">
                  <c:v>1.93451510442171E-2</c:v>
                </c:pt>
                <c:pt idx="969">
                  <c:v>1.9155529608285499E-2</c:v>
                </c:pt>
                <c:pt idx="970">
                  <c:v>1.89677668116504E-2</c:v>
                </c:pt>
                <c:pt idx="971">
                  <c:v>1.8781844436860401E-2</c:v>
                </c:pt>
                <c:pt idx="972">
                  <c:v>1.8597744445010101E-2</c:v>
                </c:pt>
                <c:pt idx="973">
                  <c:v>1.8415448973990001E-2</c:v>
                </c:pt>
                <c:pt idx="974">
                  <c:v>1.8234940336754699E-2</c:v>
                </c:pt>
                <c:pt idx="975">
                  <c:v>1.80562010196069E-2</c:v>
                </c:pt>
                <c:pt idx="976">
                  <c:v>1.78792136804986E-2</c:v>
                </c:pt>
                <c:pt idx="977">
                  <c:v>1.7703961147349401E-2</c:v>
                </c:pt>
                <c:pt idx="978">
                  <c:v>1.7530426416380501E-2</c:v>
                </c:pt>
                <c:pt idx="979">
                  <c:v>1.7358592650465601E-2</c:v>
                </c:pt>
                <c:pt idx="980">
                  <c:v>1.7188443177498E-2</c:v>
                </c:pt>
                <c:pt idx="981">
                  <c:v>1.70199614887727E-2</c:v>
                </c:pt>
                <c:pt idx="982">
                  <c:v>1.6853131237386101E-2</c:v>
                </c:pt>
                <c:pt idx="983">
                  <c:v>1.66879362366497E-2</c:v>
                </c:pt>
                <c:pt idx="984">
                  <c:v>1.6524360458520199E-2</c:v>
                </c:pt>
                <c:pt idx="985">
                  <c:v>1.63623880320449E-2</c:v>
                </c:pt>
                <c:pt idx="986">
                  <c:v>1.6202003241822301E-2</c:v>
                </c:pt>
                <c:pt idx="987">
                  <c:v>1.6043190526477499E-2</c:v>
                </c:pt>
                <c:pt idx="988">
                  <c:v>1.5885934477153099E-2</c:v>
                </c:pt>
                <c:pt idx="989">
                  <c:v>1.5730219836014001E-2</c:v>
                </c:pt>
                <c:pt idx="990">
                  <c:v>1.55760314947681E-2</c:v>
                </c:pt>
                <c:pt idx="991">
                  <c:v>1.54233544932002E-2</c:v>
                </c:pt>
                <c:pt idx="992">
                  <c:v>1.5272174017721201E-2</c:v>
                </c:pt>
                <c:pt idx="993">
                  <c:v>1.5122475399931201E-2</c:v>
                </c:pt>
                <c:pt idx="994">
                  <c:v>1.49742441151963E-2</c:v>
                </c:pt>
                <c:pt idx="995">
                  <c:v>1.48274657812401E-2</c:v>
                </c:pt>
                <c:pt idx="996">
                  <c:v>1.4682126156748101E-2</c:v>
                </c:pt>
                <c:pt idx="997">
                  <c:v>1.4538211139987E-2</c:v>
                </c:pt>
                <c:pt idx="998">
                  <c:v>1.4395706767436201E-2</c:v>
                </c:pt>
                <c:pt idx="999">
                  <c:v>1.42545992124333E-2</c:v>
                </c:pt>
                <c:pt idx="1000">
                  <c:v>1.41148747838333E-2</c:v>
                </c:pt>
              </c:numCache>
            </c:numRef>
          </c:val>
          <c:smooth val="0"/>
          <c:extLst>
            <c:ext xmlns:c16="http://schemas.microsoft.com/office/drawing/2014/chart" uri="{C3380CC4-5D6E-409C-BE32-E72D297353CC}">
              <c16:uniqueId val="{00000003-C6C3-4787-801A-07A20356A28E}"/>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7C63-43CF-954D-FC704ED0E46A}"/>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7C63-43CF-954D-FC704ED0E46A}"/>
            </c:ext>
          </c:extLst>
        </c:ser>
        <c:ser>
          <c:idx val="1"/>
          <c:order val="2"/>
          <c:spPr>
            <a:ln w="57150">
              <a:solidFill>
                <a:schemeClr val="accent4">
                  <a:lumMod val="40000"/>
                  <a:lumOff val="60000"/>
                </a:schemeClr>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lowlow!$D$2:$D$1002</c:f>
              <c:numCache>
                <c:formatCode>General</c:formatCode>
                <c:ptCount val="1001"/>
                <c:pt idx="0">
                  <c:v>1</c:v>
                </c:pt>
                <c:pt idx="1">
                  <c:v>0.99979804098964797</c:v>
                </c:pt>
                <c:pt idx="2">
                  <c:v>0.99959216597614897</c:v>
                </c:pt>
                <c:pt idx="3">
                  <c:v>0.99938237899694504</c:v>
                </c:pt>
                <c:pt idx="4">
                  <c:v>0.99916868363824796</c:v>
                </c:pt>
                <c:pt idx="5">
                  <c:v>0.998951084737706</c:v>
                </c:pt>
                <c:pt idx="6">
                  <c:v>0.998729586345385</c:v>
                </c:pt>
                <c:pt idx="7">
                  <c:v>0.998504192739325</c:v>
                </c:pt>
                <c:pt idx="8">
                  <c:v>0.99827490825638998</c:v>
                </c:pt>
                <c:pt idx="9">
                  <c:v>0.99804173729205903</c:v>
                </c:pt>
                <c:pt idx="10">
                  <c:v>0.99780468430025704</c:v>
                </c:pt>
                <c:pt idx="11">
                  <c:v>0.99756375379319195</c:v>
                </c:pt>
                <c:pt idx="12">
                  <c:v>0.99731895033755302</c:v>
                </c:pt>
                <c:pt idx="13">
                  <c:v>0.99707027856605102</c:v>
                </c:pt>
                <c:pt idx="14">
                  <c:v>0.99681774316431104</c:v>
                </c:pt>
                <c:pt idx="15">
                  <c:v>0.99656134887555703</c:v>
                </c:pt>
                <c:pt idx="16">
                  <c:v>0.99630110050083698</c:v>
                </c:pt>
                <c:pt idx="17">
                  <c:v>0.99603700289844099</c:v>
                </c:pt>
                <c:pt idx="18">
                  <c:v>0.99576906098372497</c:v>
                </c:pt>
                <c:pt idx="19">
                  <c:v>0.99549727972892799</c:v>
                </c:pt>
                <c:pt idx="20">
                  <c:v>0.99522166416298796</c:v>
                </c:pt>
                <c:pt idx="21">
                  <c:v>0.99494221937136196</c:v>
                </c:pt>
                <c:pt idx="22">
                  <c:v>0.99465895049583797</c:v>
                </c:pt>
                <c:pt idx="23">
                  <c:v>0.99437186273434797</c:v>
                </c:pt>
                <c:pt idx="24">
                  <c:v>0.99408096134077695</c:v>
                </c:pt>
                <c:pt idx="25">
                  <c:v>0.99378625162477696</c:v>
                </c:pt>
                <c:pt idx="26">
                  <c:v>0.99348773895157005</c:v>
                </c:pt>
                <c:pt idx="27">
                  <c:v>0.99318542874175697</c:v>
                </c:pt>
                <c:pt idx="28">
                  <c:v>0.99287932647112098</c:v>
                </c:pt>
                <c:pt idx="29">
                  <c:v>0.99256943767043204</c:v>
                </c:pt>
                <c:pt idx="30">
                  <c:v>0.99225576792524695</c:v>
                </c:pt>
                <c:pt idx="31">
                  <c:v>0.99193832287570805</c:v>
                </c:pt>
                <c:pt idx="32">
                  <c:v>0.99161710821634497</c:v>
                </c:pt>
                <c:pt idx="33">
                  <c:v>0.991292129695868</c:v>
                </c:pt>
                <c:pt idx="34">
                  <c:v>0.99096339311696602</c:v>
                </c:pt>
                <c:pt idx="35">
                  <c:v>0.99063090433609802</c:v>
                </c:pt>
                <c:pt idx="36">
                  <c:v>0.99029466926328702</c:v>
                </c:pt>
                <c:pt idx="37">
                  <c:v>0.98995469386191004</c:v>
                </c:pt>
                <c:pt idx="38">
                  <c:v>0.98961098414848803</c:v>
                </c:pt>
                <c:pt idx="39">
                  <c:v>0.98926354619247103</c:v>
                </c:pt>
                <c:pt idx="40">
                  <c:v>0.98891238611602905</c:v>
                </c:pt>
                <c:pt idx="41">
                  <c:v>0.98855751009383497</c:v>
                </c:pt>
                <c:pt idx="42">
                  <c:v>0.98819892435284595</c:v>
                </c:pt>
                <c:pt idx="43">
                  <c:v>0.98783663517208797</c:v>
                </c:pt>
                <c:pt idx="44">
                  <c:v>0.98747064888243696</c:v>
                </c:pt>
                <c:pt idx="45">
                  <c:v>0.987100971866396</c:v>
                </c:pt>
                <c:pt idx="46">
                  <c:v>0.98672761055787495</c:v>
                </c:pt>
                <c:pt idx="47">
                  <c:v>0.98635057144196603</c:v>
                </c:pt>
                <c:pt idx="48">
                  <c:v>0.98596986105471995</c:v>
                </c:pt>
                <c:pt idx="49">
                  <c:v>0.98558548598291995</c:v>
                </c:pt>
                <c:pt idx="50">
                  <c:v>0.98519745286385196</c:v>
                </c:pt>
                <c:pt idx="51">
                  <c:v>0.98480576838507905</c:v>
                </c:pt>
                <c:pt idx="52">
                  <c:v>0.98441043928421001</c:v>
                </c:pt>
                <c:pt idx="53">
                  <c:v>0.98401147234866704</c:v>
                </c:pt>
                <c:pt idx="54">
                  <c:v>0.98360887441545597</c:v>
                </c:pt>
                <c:pt idx="55">
                  <c:v>0.98320265237092797</c:v>
                </c:pt>
                <c:pt idx="56">
                  <c:v>0.98279281315055</c:v>
                </c:pt>
                <c:pt idx="57">
                  <c:v>0.98237936373866397</c:v>
                </c:pt>
                <c:pt idx="58">
                  <c:v>0.98196231116825095</c:v>
                </c:pt>
                <c:pt idx="59">
                  <c:v>0.98154166252069097</c:v>
                </c:pt>
                <c:pt idx="60">
                  <c:v>0.981117424925527</c:v>
                </c:pt>
                <c:pt idx="61">
                  <c:v>0.980689605560219</c:v>
                </c:pt>
                <c:pt idx="62">
                  <c:v>0.98025821164990501</c:v>
                </c:pt>
                <c:pt idx="63">
                  <c:v>0.97982325046715502</c:v>
                </c:pt>
                <c:pt idx="64">
                  <c:v>0.97938472933172804</c:v>
                </c:pt>
                <c:pt idx="65">
                  <c:v>0.97894265561032801</c:v>
                </c:pt>
                <c:pt idx="66">
                  <c:v>0.97849703671635302</c:v>
                </c:pt>
                <c:pt idx="67">
                  <c:v>0.97804788010965005</c:v>
                </c:pt>
                <c:pt idx="68">
                  <c:v>0.97759519329626499</c:v>
                </c:pt>
                <c:pt idx="69">
                  <c:v>0.97713898382819198</c:v>
                </c:pt>
                <c:pt idx="70">
                  <c:v>0.97667925930312605</c:v>
                </c:pt>
                <c:pt idx="71">
                  <c:v>0.97621602736420399</c:v>
                </c:pt>
                <c:pt idx="72">
                  <c:v>0.97574929569975799</c:v>
                </c:pt>
                <c:pt idx="73">
                  <c:v>0.97527907204305697</c:v>
                </c:pt>
                <c:pt idx="74">
                  <c:v>0.97480536417205199</c:v>
                </c:pt>
                <c:pt idx="75">
                  <c:v>0.97432817990912401</c:v>
                </c:pt>
                <c:pt idx="76">
                  <c:v>0.97384752712082001</c:v>
                </c:pt>
                <c:pt idx="77">
                  <c:v>0.97336341371759805</c:v>
                </c:pt>
                <c:pt idx="78">
                  <c:v>0.97287584765357005</c:v>
                </c:pt>
                <c:pt idx="79">
                  <c:v>0.972384836926239</c:v>
                </c:pt>
                <c:pt idx="80">
                  <c:v>0.97189038957623897</c:v>
                </c:pt>
                <c:pt idx="81">
                  <c:v>0.97139251368707102</c:v>
                </c:pt>
                <c:pt idx="82">
                  <c:v>0.97089121738484596</c:v>
                </c:pt>
                <c:pt idx="83">
                  <c:v>0.97038650883801303</c:v>
                </c:pt>
                <c:pt idx="84">
                  <c:v>0.96987839625710104</c:v>
                </c:pt>
                <c:pt idx="85">
                  <c:v>0.96936688789445102</c:v>
                </c:pt>
                <c:pt idx="86">
                  <c:v>0.96885199204395001</c:v>
                </c:pt>
                <c:pt idx="87">
                  <c:v>0.96833371704076299</c:v>
                </c:pt>
                <c:pt idx="88">
                  <c:v>0.96781207126106605</c:v>
                </c:pt>
                <c:pt idx="89">
                  <c:v>0.96728706312177903</c:v>
                </c:pt>
                <c:pt idx="90">
                  <c:v>0.96675870108029205</c:v>
                </c:pt>
                <c:pt idx="91">
                  <c:v>0.96622699363419795</c:v>
                </c:pt>
                <c:pt idx="92">
                  <c:v>0.96569194932102298</c:v>
                </c:pt>
                <c:pt idx="93">
                  <c:v>0.96515357671795099</c:v>
                </c:pt>
                <c:pt idx="94">
                  <c:v>0.96461188444155199</c:v>
                </c:pt>
                <c:pt idx="95">
                  <c:v>0.96406688114751105</c:v>
                </c:pt>
                <c:pt idx="96">
                  <c:v>0.96351857553035303</c:v>
                </c:pt>
                <c:pt idx="97">
                  <c:v>0.96296697632316697</c:v>
                </c:pt>
                <c:pt idx="98">
                  <c:v>0.96241209229733204</c:v>
                </c:pt>
                <c:pt idx="99">
                  <c:v>0.96185393226224103</c:v>
                </c:pt>
                <c:pt idx="100">
                  <c:v>0.96129250506502395</c:v>
                </c:pt>
                <c:pt idx="101">
                  <c:v>0.96072781959026998</c:v>
                </c:pt>
                <c:pt idx="102">
                  <c:v>0.960159884759752</c:v>
                </c:pt>
                <c:pt idx="103">
                  <c:v>0.95958870953214404</c:v>
                </c:pt>
                <c:pt idx="104">
                  <c:v>0.95901430290274603</c:v>
                </c:pt>
                <c:pt idx="105">
                  <c:v>0.95843667390320197</c:v>
                </c:pt>
                <c:pt idx="106">
                  <c:v>0.95785583160121901</c:v>
                </c:pt>
                <c:pt idx="107">
                  <c:v>0.95727178510029098</c:v>
                </c:pt>
                <c:pt idx="108">
                  <c:v>0.95668454353941201</c:v>
                </c:pt>
                <c:pt idx="109">
                  <c:v>0.95609411609279504</c:v>
                </c:pt>
                <c:pt idx="110">
                  <c:v>0.95550051196959496</c:v>
                </c:pt>
                <c:pt idx="111">
                  <c:v>0.95490374041361903</c:v>
                </c:pt>
                <c:pt idx="112">
                  <c:v>0.95430381070304604</c:v>
                </c:pt>
                <c:pt idx="113">
                  <c:v>0.95370073215014495</c:v>
                </c:pt>
                <c:pt idx="114">
                  <c:v>0.953094514100988</c:v>
                </c:pt>
                <c:pt idx="115">
                  <c:v>0.95248516593516397</c:v>
                </c:pt>
                <c:pt idx="116">
                  <c:v>0.95187269706549804</c:v>
                </c:pt>
                <c:pt idx="117">
                  <c:v>0.95125711693776405</c:v>
                </c:pt>
                <c:pt idx="118">
                  <c:v>0.95063843503039702</c:v>
                </c:pt>
                <c:pt idx="119">
                  <c:v>0.95001666085420799</c:v>
                </c:pt>
                <c:pt idx="120">
                  <c:v>0.94939180395209599</c:v>
                </c:pt>
                <c:pt idx="121">
                  <c:v>0.94876387389876604</c:v>
                </c:pt>
                <c:pt idx="122">
                  <c:v>0.94813288030043497</c:v>
                </c:pt>
                <c:pt idx="123">
                  <c:v>0.94749883279454705</c:v>
                </c:pt>
                <c:pt idx="124">
                  <c:v>0.94686174104948595</c:v>
                </c:pt>
                <c:pt idx="125">
                  <c:v>0.94622161476428601</c:v>
                </c:pt>
                <c:pt idx="126">
                  <c:v>0.94557846366834197</c:v>
                </c:pt>
                <c:pt idx="127">
                  <c:v>0.94493229752112495</c:v>
                </c:pt>
                <c:pt idx="128">
                  <c:v>0.94428312611188603</c:v>
                </c:pt>
                <c:pt idx="129">
                  <c:v>0.94363095925937202</c:v>
                </c:pt>
                <c:pt idx="130">
                  <c:v>0.94297580681153403</c:v>
                </c:pt>
                <c:pt idx="131">
                  <c:v>0.94231767864523797</c:v>
                </c:pt>
                <c:pt idx="132">
                  <c:v>0.94165658466597302</c:v>
                </c:pt>
                <c:pt idx="133">
                  <c:v>0.94099253480756495</c:v>
                </c:pt>
                <c:pt idx="134">
                  <c:v>0.94032553903187899</c:v>
                </c:pt>
                <c:pt idx="135">
                  <c:v>0.93965560732853703</c:v>
                </c:pt>
                <c:pt idx="136">
                  <c:v>0.93898274971462103</c:v>
                </c:pt>
                <c:pt idx="137">
                  <c:v>0.93830697623438197</c:v>
                </c:pt>
                <c:pt idx="138">
                  <c:v>0.937628296958954</c:v>
                </c:pt>
                <c:pt idx="139">
                  <c:v>0.936946721986057</c:v>
                </c:pt>
                <c:pt idx="140">
                  <c:v>0.93626226143970903</c:v>
                </c:pt>
                <c:pt idx="141">
                  <c:v>0.93557492546993204</c:v>
                </c:pt>
                <c:pt idx="142">
                  <c:v>0.93488472425246405</c:v>
                </c:pt>
                <c:pt idx="143">
                  <c:v>0.93419166798846398</c:v>
                </c:pt>
                <c:pt idx="144">
                  <c:v>0.93349576690422198</c:v>
                </c:pt>
                <c:pt idx="145">
                  <c:v>0.93279703125086499</c:v>
                </c:pt>
                <c:pt idx="146">
                  <c:v>0.93209547130407</c:v>
                </c:pt>
                <c:pt idx="147">
                  <c:v>0.93139109736376602</c:v>
                </c:pt>
                <c:pt idx="148">
                  <c:v>0.93068391975384901</c:v>
                </c:pt>
                <c:pt idx="149">
                  <c:v>0.929973948821883</c:v>
                </c:pt>
                <c:pt idx="150">
                  <c:v>0.92926119493881398</c:v>
                </c:pt>
                <c:pt idx="151">
                  <c:v>0.92854566849867504</c:v>
                </c:pt>
                <c:pt idx="152">
                  <c:v>0.927827379918296</c:v>
                </c:pt>
                <c:pt idx="153">
                  <c:v>0.92710633963701194</c:v>
                </c:pt>
                <c:pt idx="154">
                  <c:v>0.92638255811637005</c:v>
                </c:pt>
                <c:pt idx="155">
                  <c:v>0.92565604583983996</c:v>
                </c:pt>
                <c:pt idx="156">
                  <c:v>0.92492681331252102</c:v>
                </c:pt>
                <c:pt idx="157">
                  <c:v>0.92419487106085096</c:v>
                </c:pt>
                <c:pt idx="158">
                  <c:v>0.923460229632318</c:v>
                </c:pt>
                <c:pt idx="159">
                  <c:v>0.92272289959516196</c:v>
                </c:pt>
                <c:pt idx="160">
                  <c:v>0.92198289153809498</c:v>
                </c:pt>
                <c:pt idx="161">
                  <c:v>0.92124021606999795</c:v>
                </c:pt>
                <c:pt idx="162">
                  <c:v>0.92049488381963995</c:v>
                </c:pt>
                <c:pt idx="163">
                  <c:v>0.91974690543538395</c:v>
                </c:pt>
                <c:pt idx="164">
                  <c:v>0.91899629158489604</c:v>
                </c:pt>
                <c:pt idx="165">
                  <c:v>0.91824305295485398</c:v>
                </c:pt>
                <c:pt idx="166">
                  <c:v>0.91748720025066399</c:v>
                </c:pt>
                <c:pt idx="167">
                  <c:v>0.91672874419616301</c:v>
                </c:pt>
                <c:pt idx="168">
                  <c:v>0.91596769553333501</c:v>
                </c:pt>
                <c:pt idx="169">
                  <c:v>0.91520406502201801</c:v>
                </c:pt>
                <c:pt idx="170">
                  <c:v>0.91443786343961897</c:v>
                </c:pt>
                <c:pt idx="171">
                  <c:v>0.91366910158082304</c:v>
                </c:pt>
                <c:pt idx="172">
                  <c:v>0.912897790257305</c:v>
                </c:pt>
                <c:pt idx="173">
                  <c:v>0.91212394029744204</c:v>
                </c:pt>
                <c:pt idx="174">
                  <c:v>0.911347562546026</c:v>
                </c:pt>
                <c:pt idx="175">
                  <c:v>0.91056866786397594</c:v>
                </c:pt>
                <c:pt idx="176">
                  <c:v>0.90978726712805102</c:v>
                </c:pt>
                <c:pt idx="177">
                  <c:v>0.90900337123056496</c:v>
                </c:pt>
                <c:pt idx="178">
                  <c:v>0.90821699107909604</c:v>
                </c:pt>
                <c:pt idx="179">
                  <c:v>0.907428137596206</c:v>
                </c:pt>
                <c:pt idx="180">
                  <c:v>0.90663682171915105</c:v>
                </c:pt>
                <c:pt idx="181">
                  <c:v>0.905843054399598</c:v>
                </c:pt>
                <c:pt idx="182">
                  <c:v>0.90504684660333801</c:v>
                </c:pt>
                <c:pt idx="183">
                  <c:v>0.90424820931000505</c:v>
                </c:pt>
                <c:pt idx="184">
                  <c:v>0.90344715351278804</c:v>
                </c:pt>
                <c:pt idx="185">
                  <c:v>0.90264369021815105</c:v>
                </c:pt>
                <c:pt idx="186">
                  <c:v>0.901837830445545</c:v>
                </c:pt>
                <c:pt idx="187">
                  <c:v>0.90102958522713295</c:v>
                </c:pt>
                <c:pt idx="188">
                  <c:v>0.90021896560749903</c:v>
                </c:pt>
                <c:pt idx="189">
                  <c:v>0.89940598264337301</c:v>
                </c:pt>
                <c:pt idx="190">
                  <c:v>0.89859064740334504</c:v>
                </c:pt>
                <c:pt idx="191">
                  <c:v>0.89777297096758801</c:v>
                </c:pt>
                <c:pt idx="192">
                  <c:v>0.896952964427574</c:v>
                </c:pt>
                <c:pt idx="193">
                  <c:v>0.89613063888579803</c:v>
                </c:pt>
                <c:pt idx="194">
                  <c:v>0.89530600545549499</c:v>
                </c:pt>
                <c:pt idx="195">
                  <c:v>0.89447907526036396</c:v>
                </c:pt>
                <c:pt idx="196">
                  <c:v>0.89364985943428599</c:v>
                </c:pt>
                <c:pt idx="197">
                  <c:v>0.89281836912105395</c:v>
                </c:pt>
                <c:pt idx="198">
                  <c:v>0.89198461547408503</c:v>
                </c:pt>
                <c:pt idx="199">
                  <c:v>0.89114860965615295</c:v>
                </c:pt>
                <c:pt idx="200">
                  <c:v>0.89031036283910803</c:v>
                </c:pt>
                <c:pt idx="201">
                  <c:v>0.88946988620360201</c:v>
                </c:pt>
                <c:pt idx="202">
                  <c:v>0.88862719093881304</c:v>
                </c:pt>
                <c:pt idx="203">
                  <c:v>0.88778228824217298</c:v>
                </c:pt>
                <c:pt idx="204">
                  <c:v>0.88693518931909099</c:v>
                </c:pt>
                <c:pt idx="205">
                  <c:v>0.88608590538268595</c:v>
                </c:pt>
                <c:pt idx="206">
                  <c:v>0.88523444765350601</c:v>
                </c:pt>
                <c:pt idx="207">
                  <c:v>0.88438082735926404</c:v>
                </c:pt>
                <c:pt idx="208">
                  <c:v>0.88352505573456297</c:v>
                </c:pt>
                <c:pt idx="209">
                  <c:v>0.88266714402062696</c:v>
                </c:pt>
                <c:pt idx="210">
                  <c:v>0.88180710346503099</c:v>
                </c:pt>
                <c:pt idx="211">
                  <c:v>0.88094494532142997</c:v>
                </c:pt>
                <c:pt idx="212">
                  <c:v>0.88008068084929403</c:v>
                </c:pt>
                <c:pt idx="213">
                  <c:v>0.87921432131363897</c:v>
                </c:pt>
                <c:pt idx="214">
                  <c:v>0.87834587798475805</c:v>
                </c:pt>
                <c:pt idx="215">
                  <c:v>0.87747536213795796</c:v>
                </c:pt>
                <c:pt idx="216">
                  <c:v>0.87660278505329103</c:v>
                </c:pt>
                <c:pt idx="217">
                  <c:v>0.87572815801529402</c:v>
                </c:pt>
                <c:pt idx="218">
                  <c:v>0.87485149231271897</c:v>
                </c:pt>
                <c:pt idx="219">
                  <c:v>0.87397279923827398</c:v>
                </c:pt>
                <c:pt idx="220">
                  <c:v>0.87309209008835797</c:v>
                </c:pt>
                <c:pt idx="221">
                  <c:v>0.87220937616280203</c:v>
                </c:pt>
                <c:pt idx="222">
                  <c:v>0.87132466876460501</c:v>
                </c:pt>
                <c:pt idx="223">
                  <c:v>0.87043797919967303</c:v>
                </c:pt>
                <c:pt idx="224">
                  <c:v>0.86954931877656505</c:v>
                </c:pt>
                <c:pt idx="225">
                  <c:v>0.86865869880622704</c:v>
                </c:pt>
                <c:pt idx="226">
                  <c:v>0.86776613060174101</c:v>
                </c:pt>
                <c:pt idx="227">
                  <c:v>0.86687162547806096</c:v>
                </c:pt>
                <c:pt idx="228">
                  <c:v>0.86597519475176299</c:v>
                </c:pt>
                <c:pt idx="229">
                  <c:v>0.86507684974078503</c:v>
                </c:pt>
                <c:pt idx="230">
                  <c:v>0.86417660176417499</c:v>
                </c:pt>
                <c:pt idx="231">
                  <c:v>0.86327446214183601</c:v>
                </c:pt>
                <c:pt idx="232">
                  <c:v>0.86237044219427506</c:v>
                </c:pt>
                <c:pt idx="233">
                  <c:v>0.86146455324234605</c:v>
                </c:pt>
                <c:pt idx="234">
                  <c:v>0.86055680660700395</c:v>
                </c:pt>
                <c:pt idx="235">
                  <c:v>0.85964721360905205</c:v>
                </c:pt>
                <c:pt idx="236">
                  <c:v>0.85873578556889196</c:v>
                </c:pt>
                <c:pt idx="237">
                  <c:v>0.85782253380627804</c:v>
                </c:pt>
                <c:pt idx="238">
                  <c:v>0.85690746964006304</c:v>
                </c:pt>
                <c:pt idx="239">
                  <c:v>0.85599060438795904</c:v>
                </c:pt>
                <c:pt idx="240">
                  <c:v>0.85507194936628605</c:v>
                </c:pt>
                <c:pt idx="241">
                  <c:v>0.85415151588973004</c:v>
                </c:pt>
                <c:pt idx="242">
                  <c:v>0.85322931527109702</c:v>
                </c:pt>
                <c:pt idx="243">
                  <c:v>0.85230535882106895</c:v>
                </c:pt>
                <c:pt idx="244">
                  <c:v>0.85137965784796399</c:v>
                </c:pt>
                <c:pt idx="245">
                  <c:v>0.85045222365749495</c:v>
                </c:pt>
                <c:pt idx="246">
                  <c:v>0.84952306755252505</c:v>
                </c:pt>
                <c:pt idx="247">
                  <c:v>0.84859220083283304</c:v>
                </c:pt>
                <c:pt idx="248">
                  <c:v>0.84765963479487305</c:v>
                </c:pt>
                <c:pt idx="249">
                  <c:v>0.84672538073153603</c:v>
                </c:pt>
                <c:pt idx="250">
                  <c:v>0.84578944993191196</c:v>
                </c:pt>
                <c:pt idx="251">
                  <c:v>0.84485185368105797</c:v>
                </c:pt>
                <c:pt idx="252">
                  <c:v>0.84391260325976103</c:v>
                </c:pt>
                <c:pt idx="253">
                  <c:v>0.84297170994430504</c:v>
                </c:pt>
                <c:pt idx="254">
                  <c:v>0.84202918500623802</c:v>
                </c:pt>
                <c:pt idx="255">
                  <c:v>0.84108503971213799</c:v>
                </c:pt>
                <c:pt idx="256">
                  <c:v>0.840139285323386</c:v>
                </c:pt>
                <c:pt idx="257">
                  <c:v>0.83919193309593498</c:v>
                </c:pt>
                <c:pt idx="258">
                  <c:v>0.83824299428008098</c:v>
                </c:pt>
                <c:pt idx="259">
                  <c:v>0.83729248012023105</c:v>
                </c:pt>
                <c:pt idx="260">
                  <c:v>0.83634040185468606</c:v>
                </c:pt>
                <c:pt idx="261">
                  <c:v>0.83538677071540601</c:v>
                </c:pt>
                <c:pt idx="262">
                  <c:v>0.83443159792778898</c:v>
                </c:pt>
                <c:pt idx="263">
                  <c:v>0.833474894710447</c:v>
                </c:pt>
                <c:pt idx="264">
                  <c:v>0.83251667227498505</c:v>
                </c:pt>
                <c:pt idx="265">
                  <c:v>0.831556941825776</c:v>
                </c:pt>
                <c:pt idx="266">
                  <c:v>0.83059571455974202</c:v>
                </c:pt>
                <c:pt idx="267">
                  <c:v>0.82963300166613696</c:v>
                </c:pt>
                <c:pt idx="268">
                  <c:v>0.828668814326324</c:v>
                </c:pt>
                <c:pt idx="269">
                  <c:v>0.82770316371355901</c:v>
                </c:pt>
                <c:pt idx="270">
                  <c:v>0.82673606099277896</c:v>
                </c:pt>
                <c:pt idx="271">
                  <c:v>0.82576751732037901</c:v>
                </c:pt>
                <c:pt idx="272">
                  <c:v>0.82479754384400406</c:v>
                </c:pt>
                <c:pt idx="273">
                  <c:v>0.82382615170233298</c:v>
                </c:pt>
                <c:pt idx="274">
                  <c:v>0.82285335202486798</c:v>
                </c:pt>
                <c:pt idx="275">
                  <c:v>0.82187915593172101</c:v>
                </c:pt>
                <c:pt idx="276">
                  <c:v>0.82090357453340901</c:v>
                </c:pt>
                <c:pt idx="277">
                  <c:v>0.81992661893063701</c:v>
                </c:pt>
                <c:pt idx="278">
                  <c:v>0.81894830021409903</c:v>
                </c:pt>
                <c:pt idx="279">
                  <c:v>0.81796862946426496</c:v>
                </c:pt>
                <c:pt idx="280">
                  <c:v>0.81698761775117901</c:v>
                </c:pt>
                <c:pt idx="281">
                  <c:v>0.816005276134253</c:v>
                </c:pt>
                <c:pt idx="282">
                  <c:v>0.81502161566206199</c:v>
                </c:pt>
                <c:pt idx="283">
                  <c:v>0.81403664737214698</c:v>
                </c:pt>
                <c:pt idx="284">
                  <c:v>0.81305038229080795</c:v>
                </c:pt>
                <c:pt idx="285">
                  <c:v>0.81206283143290803</c:v>
                </c:pt>
                <c:pt idx="286">
                  <c:v>0.81107400580166999</c:v>
                </c:pt>
                <c:pt idx="287">
                  <c:v>0.81008391638848498</c:v>
                </c:pt>
                <c:pt idx="288">
                  <c:v>0.80909257417270997</c:v>
                </c:pt>
                <c:pt idx="289">
                  <c:v>0.80809999012147504</c:v>
                </c:pt>
                <c:pt idx="290">
                  <c:v>0.80710617518948902</c:v>
                </c:pt>
                <c:pt idx="291">
                  <c:v>0.80611114031884501</c:v>
                </c:pt>
                <c:pt idx="292">
                  <c:v>0.80511489643882705</c:v>
                </c:pt>
                <c:pt idx="293">
                  <c:v>0.80411745446572402</c:v>
                </c:pt>
                <c:pt idx="294">
                  <c:v>0.80311882530263501</c:v>
                </c:pt>
                <c:pt idx="295">
                  <c:v>0.80211901983928102</c:v>
                </c:pt>
                <c:pt idx="296">
                  <c:v>0.80111804895182004</c:v>
                </c:pt>
                <c:pt idx="297">
                  <c:v>0.80011592350265803</c:v>
                </c:pt>
                <c:pt idx="298">
                  <c:v>0.79911265434026602</c:v>
                </c:pt>
                <c:pt idx="299">
                  <c:v>0.79810825229899296</c:v>
                </c:pt>
                <c:pt idx="300">
                  <c:v>0.79710272819888495</c:v>
                </c:pt>
                <c:pt idx="301">
                  <c:v>0.79609609284550298</c:v>
                </c:pt>
                <c:pt idx="302">
                  <c:v>0.79508835702974101</c:v>
                </c:pt>
                <c:pt idx="303">
                  <c:v>0.79407953152764799</c:v>
                </c:pt>
                <c:pt idx="304">
                  <c:v>0.79306962710024997</c:v>
                </c:pt>
                <c:pt idx="305">
                  <c:v>0.79205865449336998</c:v>
                </c:pt>
                <c:pt idx="306">
                  <c:v>0.79104662443745399</c:v>
                </c:pt>
                <c:pt idx="307">
                  <c:v>0.79003354764739797</c:v>
                </c:pt>
                <c:pt idx="308">
                  <c:v>0.78901943482237002</c:v>
                </c:pt>
                <c:pt idx="309">
                  <c:v>0.78800429664563898</c:v>
                </c:pt>
                <c:pt idx="310">
                  <c:v>0.78698814378440696</c:v>
                </c:pt>
                <c:pt idx="311">
                  <c:v>0.78597098688963296</c:v>
                </c:pt>
                <c:pt idx="312">
                  <c:v>0.78495283659586901</c:v>
                </c:pt>
                <c:pt idx="313">
                  <c:v>0.78393370352108904</c:v>
                </c:pt>
                <c:pt idx="314">
                  <c:v>0.78291359826652496</c:v>
                </c:pt>
                <c:pt idx="315">
                  <c:v>0.78189253141649595</c:v>
                </c:pt>
                <c:pt idx="316">
                  <c:v>0.78087051353825099</c:v>
                </c:pt>
                <c:pt idx="317">
                  <c:v>0.77984755518180104</c:v>
                </c:pt>
                <c:pt idx="318">
                  <c:v>0.77882366687975901</c:v>
                </c:pt>
                <c:pt idx="319">
                  <c:v>0.77779885914717795</c:v>
                </c:pt>
                <c:pt idx="320">
                  <c:v>0.77677314248139095</c:v>
                </c:pt>
                <c:pt idx="321">
                  <c:v>0.77574652736185401</c:v>
                </c:pt>
                <c:pt idx="322">
                  <c:v>0.77471902424998995</c:v>
                </c:pt>
                <c:pt idx="323">
                  <c:v>0.77369064358902795</c:v>
                </c:pt>
                <c:pt idx="324">
                  <c:v>0.77266139580385096</c:v>
                </c:pt>
                <c:pt idx="325">
                  <c:v>0.77163129130084596</c:v>
                </c:pt>
                <c:pt idx="326">
                  <c:v>0.77060034046774295</c:v>
                </c:pt>
                <c:pt idx="327">
                  <c:v>0.76956855367347299</c:v>
                </c:pt>
                <c:pt idx="328">
                  <c:v>0.76853594126800895</c:v>
                </c:pt>
                <c:pt idx="329">
                  <c:v>0.76750251358222399</c:v>
                </c:pt>
                <c:pt idx="330">
                  <c:v>0.76646828092774</c:v>
                </c:pt>
                <c:pt idx="331">
                  <c:v>0.76543325359678005</c:v>
                </c:pt>
                <c:pt idx="332">
                  <c:v>0.76439744186202596</c:v>
                </c:pt>
                <c:pt idx="333">
                  <c:v>0.76336085597647196</c:v>
                </c:pt>
                <c:pt idx="334">
                  <c:v>0.76232350617328304</c:v>
                </c:pt>
                <c:pt idx="335">
                  <c:v>0.76128540266565103</c:v>
                </c:pt>
                <c:pt idx="336">
                  <c:v>0.760246555646654</c:v>
                </c:pt>
                <c:pt idx="337">
                  <c:v>0.75920697528912096</c:v>
                </c:pt>
                <c:pt idx="338">
                  <c:v>0.75816667174548802</c:v>
                </c:pt>
                <c:pt idx="339">
                  <c:v>0.75712565514766195</c:v>
                </c:pt>
                <c:pt idx="340">
                  <c:v>0.75608393560688902</c:v>
                </c:pt>
                <c:pt idx="341">
                  <c:v>0.75504152321361495</c:v>
                </c:pt>
                <c:pt idx="342">
                  <c:v>0.75399842803735295</c:v>
                </c:pt>
                <c:pt idx="343">
                  <c:v>0.75295466012655099</c:v>
                </c:pt>
                <c:pt idx="344">
                  <c:v>0.75191022950846198</c:v>
                </c:pt>
                <c:pt idx="345">
                  <c:v>0.75086514618901201</c:v>
                </c:pt>
                <c:pt idx="346">
                  <c:v>0.749819420152672</c:v>
                </c:pt>
                <c:pt idx="347">
                  <c:v>0.74877306136233002</c:v>
                </c:pt>
                <c:pt idx="348">
                  <c:v>0.74772607975916505</c:v>
                </c:pt>
                <c:pt idx="349">
                  <c:v>0.74667848526251901</c:v>
                </c:pt>
                <c:pt idx="350">
                  <c:v>0.74563028776977802</c:v>
                </c:pt>
                <c:pt idx="351">
                  <c:v>0.744581497156243</c:v>
                </c:pt>
                <c:pt idx="352">
                  <c:v>0.74353212327501195</c:v>
                </c:pt>
                <c:pt idx="353">
                  <c:v>0.74248217595685795</c:v>
                </c:pt>
                <c:pt idx="354">
                  <c:v>0.74143166501010904</c:v>
                </c:pt>
                <c:pt idx="355">
                  <c:v>0.74038060022053098</c:v>
                </c:pt>
                <c:pt idx="356">
                  <c:v>0.739328991351209</c:v>
                </c:pt>
                <c:pt idx="357">
                  <c:v>0.738276848142432</c:v>
                </c:pt>
                <c:pt idx="358">
                  <c:v>0.73722418031157799</c:v>
                </c:pt>
                <c:pt idx="359">
                  <c:v>0.73617099755300097</c:v>
                </c:pt>
                <c:pt idx="360">
                  <c:v>0.73511730953791599</c:v>
                </c:pt>
                <c:pt idx="361">
                  <c:v>0.73406312591429002</c:v>
                </c:pt>
                <c:pt idx="362">
                  <c:v>0.73300845630673195</c:v>
                </c:pt>
                <c:pt idx="363">
                  <c:v>0.731953310316381</c:v>
                </c:pt>
                <c:pt idx="364">
                  <c:v>0.73089769752080103</c:v>
                </c:pt>
                <c:pt idx="365">
                  <c:v>0.72984162747387105</c:v>
                </c:pt>
                <c:pt idx="366">
                  <c:v>0.728785109705685</c:v>
                </c:pt>
                <c:pt idx="367">
                  <c:v>0.72772815372244004</c:v>
                </c:pt>
                <c:pt idx="368">
                  <c:v>0.72667076900633898</c:v>
                </c:pt>
                <c:pt idx="369">
                  <c:v>0.725612965015486</c:v>
                </c:pt>
                <c:pt idx="370">
                  <c:v>0.72455475118378299</c:v>
                </c:pt>
                <c:pt idx="371">
                  <c:v>0.72349613692083603</c:v>
                </c:pt>
                <c:pt idx="372">
                  <c:v>0.72243713161184797</c:v>
                </c:pt>
                <c:pt idx="373">
                  <c:v>0.72137774461753001</c:v>
                </c:pt>
                <c:pt idx="374">
                  <c:v>0.72031798527399804</c:v>
                </c:pt>
                <c:pt idx="375">
                  <c:v>0.71925786289267901</c:v>
                </c:pt>
                <c:pt idx="376">
                  <c:v>0.71819738676021905</c:v>
                </c:pt>
                <c:pt idx="377">
                  <c:v>0.71713656613838905</c:v>
                </c:pt>
                <c:pt idx="378">
                  <c:v>0.71607541026399102</c:v>
                </c:pt>
                <c:pt idx="379">
                  <c:v>0.71501392834876898</c:v>
                </c:pt>
                <c:pt idx="380">
                  <c:v>0.71395212957931897</c:v>
                </c:pt>
                <c:pt idx="381">
                  <c:v>0.712890023117</c:v>
                </c:pt>
                <c:pt idx="382">
                  <c:v>0.71182761809784501</c:v>
                </c:pt>
                <c:pt idx="383">
                  <c:v>0.71076492363247901</c:v>
                </c:pt>
                <c:pt idx="384">
                  <c:v>0.70970194880602799</c:v>
                </c:pt>
                <c:pt idx="385">
                  <c:v>0.70863870267803897</c:v>
                </c:pt>
                <c:pt idx="386">
                  <c:v>0.70757519428239601</c:v>
                </c:pt>
                <c:pt idx="387">
                  <c:v>0.70651143262723504</c:v>
                </c:pt>
                <c:pt idx="388">
                  <c:v>0.70544742669486904</c:v>
                </c:pt>
                <c:pt idx="389">
                  <c:v>0.70438318544170098</c:v>
                </c:pt>
                <c:pt idx="390">
                  <c:v>0.70331871779815103</c:v>
                </c:pt>
                <c:pt idx="391">
                  <c:v>0.702254032668576</c:v>
                </c:pt>
                <c:pt idx="392">
                  <c:v>0.70118913893119506</c:v>
                </c:pt>
                <c:pt idx="393">
                  <c:v>0.70012404543800999</c:v>
                </c:pt>
                <c:pt idx="394">
                  <c:v>0.69905876101473496</c:v>
                </c:pt>
                <c:pt idx="395">
                  <c:v>0.697993294460723</c:v>
                </c:pt>
                <c:pt idx="396">
                  <c:v>0.69692765454889005</c:v>
                </c:pt>
                <c:pt idx="397">
                  <c:v>0.69586185002564804</c:v>
                </c:pt>
                <c:pt idx="398">
                  <c:v>0.69479588961083405</c:v>
                </c:pt>
                <c:pt idx="399">
                  <c:v>0.69372978199763702</c:v>
                </c:pt>
                <c:pt idx="400">
                  <c:v>0.69266353585253604</c:v>
                </c:pt>
                <c:pt idx="401">
                  <c:v>0.69159715981523096</c:v>
                </c:pt>
                <c:pt idx="402">
                  <c:v>0.69053066249857298</c:v>
                </c:pt>
                <c:pt idx="403">
                  <c:v>0.68946405248850695</c:v>
                </c:pt>
                <c:pt idx="404">
                  <c:v>0.68839733834400096</c:v>
                </c:pt>
                <c:pt idx="405">
                  <c:v>0.68733052859698696</c:v>
                </c:pt>
                <c:pt idx="406">
                  <c:v>0.68626363175229999</c:v>
                </c:pt>
                <c:pt idx="407">
                  <c:v>0.68519665628761595</c:v>
                </c:pt>
                <c:pt idx="408">
                  <c:v>0.68412961065338995</c:v>
                </c:pt>
                <c:pt idx="409">
                  <c:v>0.68306250327280404</c:v>
                </c:pt>
                <c:pt idx="410">
                  <c:v>0.68199534254170402</c:v>
                </c:pt>
                <c:pt idx="411">
                  <c:v>0.68092813682854303</c:v>
                </c:pt>
                <c:pt idx="412">
                  <c:v>0.67986089447432996</c:v>
                </c:pt>
                <c:pt idx="413">
                  <c:v>0.67879362379257402</c:v>
                </c:pt>
                <c:pt idx="414">
                  <c:v>0.67772633306922903</c:v>
                </c:pt>
                <c:pt idx="415">
                  <c:v>0.67665903056264098</c:v>
                </c:pt>
                <c:pt idx="416">
                  <c:v>0.67559172450350102</c:v>
                </c:pt>
                <c:pt idx="417">
                  <c:v>0.67452442309478899</c:v>
                </c:pt>
                <c:pt idx="418">
                  <c:v>0.67345713451172895</c:v>
                </c:pt>
                <c:pt idx="419">
                  <c:v>0.67238986690173896</c:v>
                </c:pt>
                <c:pt idx="420">
                  <c:v>0.67132262838438395</c:v>
                </c:pt>
                <c:pt idx="421">
                  <c:v>0.67025542705132701</c:v>
                </c:pt>
                <c:pt idx="422">
                  <c:v>0.66918827096628997</c:v>
                </c:pt>
                <c:pt idx="423">
                  <c:v>0.668121168165002</c:v>
                </c:pt>
                <c:pt idx="424">
                  <c:v>0.66705412665516095</c:v>
                </c:pt>
                <c:pt idx="425">
                  <c:v>0.66598715441638701</c:v>
                </c:pt>
                <c:pt idx="426">
                  <c:v>0.66492025940018695</c:v>
                </c:pt>
                <c:pt idx="427">
                  <c:v>0.66385344952990799</c:v>
                </c:pt>
                <c:pt idx="428">
                  <c:v>0.66278673270070099</c:v>
                </c:pt>
                <c:pt idx="429">
                  <c:v>0.66172011677948095</c:v>
                </c:pt>
                <c:pt idx="430">
                  <c:v>0.66065360960488995</c:v>
                </c:pt>
                <c:pt idx="431">
                  <c:v>0.65958721898726103</c:v>
                </c:pt>
                <c:pt idx="432">
                  <c:v>0.65852095270858002</c:v>
                </c:pt>
                <c:pt idx="433">
                  <c:v>0.65745481852245402</c:v>
                </c:pt>
                <c:pt idx="434">
                  <c:v>0.65638882415407596</c:v>
                </c:pt>
                <c:pt idx="435">
                  <c:v>0.65532297730019096</c:v>
                </c:pt>
                <c:pt idx="436">
                  <c:v>0.65425728562906504</c:v>
                </c:pt>
                <c:pt idx="437">
                  <c:v>0.65319175678045505</c:v>
                </c:pt>
                <c:pt idx="438">
                  <c:v>0.65212639836557595</c:v>
                </c:pt>
                <c:pt idx="439">
                  <c:v>0.65106121796707705</c:v>
                </c:pt>
                <c:pt idx="440">
                  <c:v>0.64999622313900496</c:v>
                </c:pt>
                <c:pt idx="441">
                  <c:v>0.64893142140678495</c:v>
                </c:pt>
                <c:pt idx="442">
                  <c:v>0.647866820267191</c:v>
                </c:pt>
                <c:pt idx="443">
                  <c:v>0.64680242718831704</c:v>
                </c:pt>
                <c:pt idx="444">
                  <c:v>0.64573824960955795</c:v>
                </c:pt>
                <c:pt idx="445">
                  <c:v>0.64467429494158301</c:v>
                </c:pt>
                <c:pt idx="446">
                  <c:v>0.64361057056631199</c:v>
                </c:pt>
                <c:pt idx="447">
                  <c:v>0.64254708383689596</c:v>
                </c:pt>
                <c:pt idx="448">
                  <c:v>0.64148384207769404</c:v>
                </c:pt>
                <c:pt idx="449">
                  <c:v>0.64042085258425197</c:v>
                </c:pt>
                <c:pt idx="450">
                  <c:v>0.63935812262328795</c:v>
                </c:pt>
                <c:pt idx="451">
                  <c:v>0.63829565943266897</c:v>
                </c:pt>
                <c:pt idx="452">
                  <c:v>0.63723347022139598</c:v>
                </c:pt>
                <c:pt idx="453">
                  <c:v>0.63617156216958404</c:v>
                </c:pt>
                <c:pt idx="454">
                  <c:v>0.63510994242845098</c:v>
                </c:pt>
                <c:pt idx="455">
                  <c:v>0.6340486181203</c:v>
                </c:pt>
                <c:pt idx="456">
                  <c:v>0.63298759633850499</c:v>
                </c:pt>
                <c:pt idx="457">
                  <c:v>0.63192688414749698</c:v>
                </c:pt>
                <c:pt idx="458">
                  <c:v>0.63086648858275296</c:v>
                </c:pt>
                <c:pt idx="459">
                  <c:v>0.62980641665078496</c:v>
                </c:pt>
                <c:pt idx="460">
                  <c:v>0.62874667532912598</c:v>
                </c:pt>
                <c:pt idx="461">
                  <c:v>0.62768727156632498</c:v>
                </c:pt>
                <c:pt idx="462">
                  <c:v>0.62662821228193</c:v>
                </c:pt>
                <c:pt idx="463">
                  <c:v>0.62556950436648995</c:v>
                </c:pt>
                <c:pt idx="464">
                  <c:v>0.62451115468153695</c:v>
                </c:pt>
                <c:pt idx="465">
                  <c:v>0.623453170059587</c:v>
                </c:pt>
                <c:pt idx="466">
                  <c:v>0.62239555730413099</c:v>
                </c:pt>
                <c:pt idx="467">
                  <c:v>0.62133832318963</c:v>
                </c:pt>
                <c:pt idx="468">
                  <c:v>0.62028147446151005</c:v>
                </c:pt>
                <c:pt idx="469">
                  <c:v>0.61922501783616102</c:v>
                </c:pt>
                <c:pt idx="470">
                  <c:v>0.61816896000093002</c:v>
                </c:pt>
                <c:pt idx="471">
                  <c:v>0.61711330761412497</c:v>
                </c:pt>
                <c:pt idx="472">
                  <c:v>0.61605806730500801</c:v>
                </c:pt>
                <c:pt idx="473">
                  <c:v>0.61500324567379705</c:v>
                </c:pt>
                <c:pt idx="474">
                  <c:v>0.61394884929166704</c:v>
                </c:pt>
                <c:pt idx="475">
                  <c:v>0.61289488470075004</c:v>
                </c:pt>
                <c:pt idx="476">
                  <c:v>0.61184135841414</c:v>
                </c:pt>
                <c:pt idx="477">
                  <c:v>0.61078827691588899</c:v>
                </c:pt>
                <c:pt idx="478">
                  <c:v>0.60973564666101798</c:v>
                </c:pt>
                <c:pt idx="479">
                  <c:v>0.60868347407551504</c:v>
                </c:pt>
                <c:pt idx="480">
                  <c:v>0.60763176555634402</c:v>
                </c:pt>
                <c:pt idx="481">
                  <c:v>0.60658052747144797</c:v>
                </c:pt>
                <c:pt idx="482">
                  <c:v>0.60552976615975895</c:v>
                </c:pt>
                <c:pt idx="483">
                  <c:v>0.60447948793119799</c:v>
                </c:pt>
                <c:pt idx="484">
                  <c:v>0.60342969906669297</c:v>
                </c:pt>
                <c:pt idx="485">
                  <c:v>0.60238040581817698</c:v>
                </c:pt>
                <c:pt idx="486">
                  <c:v>0.60133161440860605</c:v>
                </c:pt>
                <c:pt idx="487">
                  <c:v>0.60028333103196296</c:v>
                </c:pt>
                <c:pt idx="488">
                  <c:v>0.59923556185327098</c:v>
                </c:pt>
                <c:pt idx="489">
                  <c:v>0.59818831300860498</c:v>
                </c:pt>
                <c:pt idx="490">
                  <c:v>0.59714159060510197</c:v>
                </c:pt>
                <c:pt idx="491">
                  <c:v>0.596095400720977</c:v>
                </c:pt>
                <c:pt idx="492">
                  <c:v>0.59504974940553401</c:v>
                </c:pt>
                <c:pt idx="493">
                  <c:v>0.59400464267917896</c:v>
                </c:pt>
                <c:pt idx="494">
                  <c:v>0.59296008653343801</c:v>
                </c:pt>
                <c:pt idx="495">
                  <c:v>0.59191608693096998</c:v>
                </c:pt>
                <c:pt idx="496">
                  <c:v>0.59087264980558696</c:v>
                </c:pt>
                <c:pt idx="497">
                  <c:v>0.58982978106226303</c:v>
                </c:pt>
                <c:pt idx="498">
                  <c:v>0.58878748657716196</c:v>
                </c:pt>
                <c:pt idx="499">
                  <c:v>0.58774577219764601</c:v>
                </c:pt>
                <c:pt idx="500">
                  <c:v>0.58670464374230002</c:v>
                </c:pt>
                <c:pt idx="501">
                  <c:v>0.58566410700095195</c:v>
                </c:pt>
                <c:pt idx="502">
                  <c:v>0.58462416773468895</c:v>
                </c:pt>
                <c:pt idx="503">
                  <c:v>0.58358483167587905</c:v>
                </c:pt>
                <c:pt idx="504">
                  <c:v>0.582546104528195</c:v>
                </c:pt>
                <c:pt idx="505">
                  <c:v>0.58150799196663405</c:v>
                </c:pt>
                <c:pt idx="506">
                  <c:v>0.58047049963754005</c:v>
                </c:pt>
                <c:pt idx="507">
                  <c:v>0.57943363315863095</c:v>
                </c:pt>
                <c:pt idx="508">
                  <c:v>0.57839739811901703</c:v>
                </c:pt>
                <c:pt idx="509">
                  <c:v>0.57736180007922699</c:v>
                </c:pt>
                <c:pt idx="510">
                  <c:v>0.57632684457123695</c:v>
                </c:pt>
                <c:pt idx="511">
                  <c:v>0.57529253709849204</c:v>
                </c:pt>
                <c:pt idx="512">
                  <c:v>0.57425888313593199</c:v>
                </c:pt>
                <c:pt idx="513">
                  <c:v>0.57322588813002195</c:v>
                </c:pt>
                <c:pt idx="514">
                  <c:v>0.57219355749877598</c:v>
                </c:pt>
                <c:pt idx="515">
                  <c:v>0.57116189663178996</c:v>
                </c:pt>
                <c:pt idx="516">
                  <c:v>0.57013091089026402</c:v>
                </c:pt>
                <c:pt idx="517">
                  <c:v>0.56910060560703701</c:v>
                </c:pt>
                <c:pt idx="518">
                  <c:v>0.56807098608661299</c:v>
                </c:pt>
                <c:pt idx="519">
                  <c:v>0.56704205760519399</c:v>
                </c:pt>
                <c:pt idx="520">
                  <c:v>0.56601382541070699</c:v>
                </c:pt>
                <c:pt idx="521">
                  <c:v>0.56498629472284301</c:v>
                </c:pt>
                <c:pt idx="522">
                  <c:v>0.56395947073307995</c:v>
                </c:pt>
                <c:pt idx="523">
                  <c:v>0.56293335860472205</c:v>
                </c:pt>
                <c:pt idx="524">
                  <c:v>0.56190796347292904</c:v>
                </c:pt>
                <c:pt idx="525">
                  <c:v>0.56088329044475105</c:v>
                </c:pt>
                <c:pt idx="526">
                  <c:v>0.55985934459916498</c:v>
                </c:pt>
                <c:pt idx="527">
                  <c:v>0.55883613098710505</c:v>
                </c:pt>
                <c:pt idx="528">
                  <c:v>0.55781365463150201</c:v>
                </c:pt>
                <c:pt idx="529">
                  <c:v>0.55679192052731596</c:v>
                </c:pt>
                <c:pt idx="530">
                  <c:v>0.55577093364157404</c:v>
                </c:pt>
                <c:pt idx="531">
                  <c:v>0.554750698913407</c:v>
                </c:pt>
                <c:pt idx="532">
                  <c:v>0.55373122125408902</c:v>
                </c:pt>
                <c:pt idx="533">
                  <c:v>0.55271250554706897</c:v>
                </c:pt>
                <c:pt idx="534">
                  <c:v>0.55169455664801503</c:v>
                </c:pt>
                <c:pt idx="535">
                  <c:v>0.55067737938485195</c:v>
                </c:pt>
                <c:pt idx="536">
                  <c:v>0.54966097855780005</c:v>
                </c:pt>
                <c:pt idx="537">
                  <c:v>0.54864535893941302</c:v>
                </c:pt>
                <c:pt idx="538">
                  <c:v>0.54763052527462097</c:v>
                </c:pt>
                <c:pt idx="539">
                  <c:v>0.54661648228077098</c:v>
                </c:pt>
                <c:pt idx="540">
                  <c:v>0.54560323464766602</c:v>
                </c:pt>
                <c:pt idx="541">
                  <c:v>0.54459078703760999</c:v>
                </c:pt>
                <c:pt idx="542">
                  <c:v>0.54357914408544605</c:v>
                </c:pt>
                <c:pt idx="543">
                  <c:v>0.54256831039860398</c:v>
                </c:pt>
                <c:pt idx="544">
                  <c:v>0.541558290557138</c:v>
                </c:pt>
                <c:pt idx="545">
                  <c:v>0.54054908911377597</c:v>
                </c:pt>
                <c:pt idx="546">
                  <c:v>0.53954071059395803</c:v>
                </c:pt>
                <c:pt idx="547">
                  <c:v>0.53853315949588498</c:v>
                </c:pt>
                <c:pt idx="548">
                  <c:v>0.53752644029056096</c:v>
                </c:pt>
                <c:pt idx="549">
                  <c:v>0.53652055742184002</c:v>
                </c:pt>
                <c:pt idx="550">
                  <c:v>0.53551551530647001</c:v>
                </c:pt>
                <c:pt idx="551">
                  <c:v>0.534511318334142</c:v>
                </c:pt>
                <c:pt idx="552">
                  <c:v>0.53350797086753499</c:v>
                </c:pt>
                <c:pt idx="553">
                  <c:v>0.53250547724236197</c:v>
                </c:pt>
                <c:pt idx="554">
                  <c:v>0.53150384176741905</c:v>
                </c:pt>
                <c:pt idx="555">
                  <c:v>0.53050306872463204</c:v>
                </c:pt>
                <c:pt idx="556">
                  <c:v>0.52950316236910699</c:v>
                </c:pt>
                <c:pt idx="557">
                  <c:v>0.52850412692917603</c:v>
                </c:pt>
                <c:pt idx="558">
                  <c:v>0.52750596660644899</c:v>
                </c:pt>
                <c:pt idx="559">
                  <c:v>0.52650868557585895</c:v>
                </c:pt>
                <c:pt idx="560">
                  <c:v>0.52551228798571703</c:v>
                </c:pt>
                <c:pt idx="561">
                  <c:v>0.52451677795776097</c:v>
                </c:pt>
                <c:pt idx="562">
                  <c:v>0.52352215958720405</c:v>
                </c:pt>
                <c:pt idx="563">
                  <c:v>0.52252843694278694</c:v>
                </c:pt>
                <c:pt idx="564">
                  <c:v>0.52153561406683102</c:v>
                </c:pt>
                <c:pt idx="565">
                  <c:v>0.52054369497528596</c:v>
                </c:pt>
                <c:pt idx="566">
                  <c:v>0.51955268365778695</c:v>
                </c:pt>
                <c:pt idx="567">
                  <c:v>0.51856258407770395</c:v>
                </c:pt>
                <c:pt idx="568">
                  <c:v>0.517573400172196</c:v>
                </c:pt>
                <c:pt idx="569">
                  <c:v>0.51658513585226096</c:v>
                </c:pt>
                <c:pt idx="570">
                  <c:v>0.51559779500279601</c:v>
                </c:pt>
                <c:pt idx="571">
                  <c:v>0.51461138148264396</c:v>
                </c:pt>
                <c:pt idx="572">
                  <c:v>0.51362589912465195</c:v>
                </c:pt>
                <c:pt idx="573">
                  <c:v>0.512641351735728</c:v>
                </c:pt>
                <c:pt idx="574">
                  <c:v>0.51165774309688705</c:v>
                </c:pt>
                <c:pt idx="575">
                  <c:v>0.51067507696331804</c:v>
                </c:pt>
                <c:pt idx="576">
                  <c:v>0.50969335706443097</c:v>
                </c:pt>
                <c:pt idx="577">
                  <c:v>0.50871258710391398</c:v>
                </c:pt>
                <c:pt idx="578">
                  <c:v>0.50773277075979595</c:v>
                </c:pt>
                <c:pt idx="579">
                  <c:v>0.50675391168449202</c:v>
                </c:pt>
                <c:pt idx="580">
                  <c:v>0.505776013504872</c:v>
                </c:pt>
                <c:pt idx="581">
                  <c:v>0.50479907982230898</c:v>
                </c:pt>
                <c:pt idx="582">
                  <c:v>0.50382311421274095</c:v>
                </c:pt>
                <c:pt idx="583">
                  <c:v>0.50284812022672798</c:v>
                </c:pt>
                <c:pt idx="584">
                  <c:v>0.50187410138951005</c:v>
                </c:pt>
                <c:pt idx="585">
                  <c:v>0.50090106120106404</c:v>
                </c:pt>
                <c:pt idx="586">
                  <c:v>0.49992900313616601</c:v>
                </c:pt>
                <c:pt idx="587">
                  <c:v>0.49895793064444599</c:v>
                </c:pt>
                <c:pt idx="588">
                  <c:v>0.49798784715044903</c:v>
                </c:pt>
                <c:pt idx="589">
                  <c:v>0.497018756053696</c:v>
                </c:pt>
                <c:pt idx="590">
                  <c:v>0.49605066072874099</c:v>
                </c:pt>
                <c:pt idx="591">
                  <c:v>0.495083564525233</c:v>
                </c:pt>
                <c:pt idx="592">
                  <c:v>0.49411747076797602</c:v>
                </c:pt>
                <c:pt idx="593">
                  <c:v>0.49315238275698797</c:v>
                </c:pt>
                <c:pt idx="594">
                  <c:v>0.492188303767566</c:v>
                </c:pt>
                <c:pt idx="595">
                  <c:v>0.49122523705033999</c:v>
                </c:pt>
                <c:pt idx="596">
                  <c:v>0.49026318583134298</c:v>
                </c:pt>
                <c:pt idx="597">
                  <c:v>0.489302153312065</c:v>
                </c:pt>
                <c:pt idx="598">
                  <c:v>0.48834214266951997</c:v>
                </c:pt>
                <c:pt idx="599">
                  <c:v>0.48738315705630603</c:v>
                </c:pt>
                <c:pt idx="600">
                  <c:v>0.48642519960066599</c:v>
                </c:pt>
                <c:pt idx="601">
                  <c:v>0.48546827340655402</c:v>
                </c:pt>
                <c:pt idx="602">
                  <c:v>0.48451238155369403</c:v>
                </c:pt>
                <c:pt idx="603">
                  <c:v>0.48355752709764799</c:v>
                </c:pt>
                <c:pt idx="604">
                  <c:v>0.48260371306987299</c:v>
                </c:pt>
                <c:pt idx="605">
                  <c:v>0.48165094247779</c:v>
                </c:pt>
                <c:pt idx="606">
                  <c:v>0.48069921830484302</c:v>
                </c:pt>
                <c:pt idx="607">
                  <c:v>0.479748543510568</c:v>
                </c:pt>
                <c:pt idx="608">
                  <c:v>0.47879892103065202</c:v>
                </c:pt>
                <c:pt idx="609">
                  <c:v>0.47785035377700202</c:v>
                </c:pt>
                <c:pt idx="610">
                  <c:v>0.47690284463780602</c:v>
                </c:pt>
                <c:pt idx="611">
                  <c:v>0.47595639647759902</c:v>
                </c:pt>
                <c:pt idx="612">
                  <c:v>0.47501101213732899</c:v>
                </c:pt>
                <c:pt idx="613">
                  <c:v>0.47406669443441901</c:v>
                </c:pt>
                <c:pt idx="614">
                  <c:v>0.47312344616283802</c:v>
                </c:pt>
                <c:pt idx="615">
                  <c:v>0.47218127009315902</c:v>
                </c:pt>
                <c:pt idx="616">
                  <c:v>0.47124016897263199</c:v>
                </c:pt>
                <c:pt idx="617">
                  <c:v>0.47030014552524502</c:v>
                </c:pt>
                <c:pt idx="618">
                  <c:v>0.46936120245179103</c:v>
                </c:pt>
                <c:pt idx="619">
                  <c:v>0.468423342429937</c:v>
                </c:pt>
                <c:pt idx="620">
                  <c:v>0.46748656811428502</c:v>
                </c:pt>
                <c:pt idx="621">
                  <c:v>0.46655088213644502</c:v>
                </c:pt>
                <c:pt idx="622">
                  <c:v>0.465616287105098</c:v>
                </c:pt>
                <c:pt idx="623">
                  <c:v>0.46468278560606202</c:v>
                </c:pt>
                <c:pt idx="624">
                  <c:v>0.46375038020236098</c:v>
                </c:pt>
                <c:pt idx="625">
                  <c:v>0.46281907343429302</c:v>
                </c:pt>
                <c:pt idx="626">
                  <c:v>0.46188886781949601</c:v>
                </c:pt>
                <c:pt idx="627">
                  <c:v>0.46095976585301401</c:v>
                </c:pt>
                <c:pt idx="628">
                  <c:v>0.460031770007367</c:v>
                </c:pt>
                <c:pt idx="629">
                  <c:v>0.45910488273262001</c:v>
                </c:pt>
                <c:pt idx="630">
                  <c:v>0.45817910645644699</c:v>
                </c:pt>
                <c:pt idx="631">
                  <c:v>0.45725444358420197</c:v>
                </c:pt>
                <c:pt idx="632">
                  <c:v>0.456330896498987</c:v>
                </c:pt>
                <c:pt idx="633">
                  <c:v>0.45540846756171899</c:v>
                </c:pt>
                <c:pt idx="634">
                  <c:v>0.45448715911119902</c:v>
                </c:pt>
                <c:pt idx="635">
                  <c:v>0.45356697346418101</c:v>
                </c:pt>
                <c:pt idx="636">
                  <c:v>0.45264791291544298</c:v>
                </c:pt>
                <c:pt idx="637">
                  <c:v>0.45172997973785101</c:v>
                </c:pt>
                <c:pt idx="638">
                  <c:v>0.450813176182431</c:v>
                </c:pt>
                <c:pt idx="639">
                  <c:v>0.44989750447843802</c:v>
                </c:pt>
                <c:pt idx="640">
                  <c:v>0.44898296683342498</c:v>
                </c:pt>
                <c:pt idx="641">
                  <c:v>0.448069565433311</c:v>
                </c:pt>
                <c:pt idx="642">
                  <c:v>0.447157302442452</c:v>
                </c:pt>
                <c:pt idx="643">
                  <c:v>0.44624618000371102</c:v>
                </c:pt>
                <c:pt idx="644">
                  <c:v>0.44533620023852699</c:v>
                </c:pt>
                <c:pt idx="645">
                  <c:v>0.44442736524698201</c:v>
                </c:pt>
                <c:pt idx="646">
                  <c:v>0.44351967710787599</c:v>
                </c:pt>
                <c:pt idx="647">
                  <c:v>0.44261313787879097</c:v>
                </c:pt>
                <c:pt idx="648">
                  <c:v>0.44170774959616799</c:v>
                </c:pt>
                <c:pt idx="649">
                  <c:v>0.44080351427536901</c:v>
                </c:pt>
                <c:pt idx="650">
                  <c:v>0.43990043391075601</c:v>
                </c:pt>
                <c:pt idx="651">
                  <c:v>0.438998510475752</c:v>
                </c:pt>
                <c:pt idx="652">
                  <c:v>0.438097745922919</c:v>
                </c:pt>
                <c:pt idx="653">
                  <c:v>0.43719814218402397</c:v>
                </c:pt>
                <c:pt idx="654">
                  <c:v>0.43629970117011202</c:v>
                </c:pt>
                <c:pt idx="655">
                  <c:v>0.43540242477157298</c:v>
                </c:pt>
                <c:pt idx="656">
                  <c:v>0.434506314858219</c:v>
                </c:pt>
                <c:pt idx="657">
                  <c:v>0.43361137327934601</c:v>
                </c:pt>
                <c:pt idx="658">
                  <c:v>0.43271760186381297</c:v>
                </c:pt>
                <c:pt idx="659">
                  <c:v>0.43182500242010702</c:v>
                </c:pt>
                <c:pt idx="660">
                  <c:v>0.43093357673641702</c:v>
                </c:pt>
                <c:pt idx="661">
                  <c:v>0.43004332658070399</c:v>
                </c:pt>
                <c:pt idx="662">
                  <c:v>0.42915425370077098</c:v>
                </c:pt>
                <c:pt idx="663">
                  <c:v>0.42826635982433697</c:v>
                </c:pt>
                <c:pt idx="664">
                  <c:v>0.427379646659104</c:v>
                </c:pt>
                <c:pt idx="665">
                  <c:v>0.42649411589282998</c:v>
                </c:pt>
                <c:pt idx="666">
                  <c:v>0.42560976919340299</c:v>
                </c:pt>
                <c:pt idx="667">
                  <c:v>0.42472660820890501</c:v>
                </c:pt>
                <c:pt idx="668">
                  <c:v>0.423844634567692</c:v>
                </c:pt>
                <c:pt idx="669">
                  <c:v>0.42296384987845898</c:v>
                </c:pt>
                <c:pt idx="670">
                  <c:v>0.422084255730313</c:v>
                </c:pt>
                <c:pt idx="671">
                  <c:v>0.42120585369284602</c:v>
                </c:pt>
                <c:pt idx="672">
                  <c:v>0.42032864531620201</c:v>
                </c:pt>
                <c:pt idx="673">
                  <c:v>0.41945263213115502</c:v>
                </c:pt>
                <c:pt idx="674">
                  <c:v>0.41857781564917401</c:v>
                </c:pt>
                <c:pt idx="675">
                  <c:v>0.41770419736249798</c:v>
                </c:pt>
                <c:pt idx="676">
                  <c:v>0.41683177874420801</c:v>
                </c:pt>
                <c:pt idx="677">
                  <c:v>0.415960561248295</c:v>
                </c:pt>
                <c:pt idx="678">
                  <c:v>0.41509054630973502</c:v>
                </c:pt>
                <c:pt idx="679">
                  <c:v>0.41422173534455697</c:v>
                </c:pt>
                <c:pt idx="680">
                  <c:v>0.41335412974991997</c:v>
                </c:pt>
                <c:pt idx="681">
                  <c:v>0.41248773090417701</c:v>
                </c:pt>
                <c:pt idx="682">
                  <c:v>0.41162254016695399</c:v>
                </c:pt>
                <c:pt idx="683">
                  <c:v>0.41075855887921697</c:v>
                </c:pt>
                <c:pt idx="684">
                  <c:v>0.40989578836334301</c:v>
                </c:pt>
                <c:pt idx="685">
                  <c:v>0.40903422992319499</c:v>
                </c:pt>
                <c:pt idx="686">
                  <c:v>0.40817388484419198</c:v>
                </c:pt>
                <c:pt idx="687">
                  <c:v>0.407314754393378</c:v>
                </c:pt>
                <c:pt idx="688">
                  <c:v>0.40645683981949798</c:v>
                </c:pt>
                <c:pt idx="689">
                  <c:v>0.40560014235306602</c:v>
                </c:pt>
                <c:pt idx="690">
                  <c:v>0.40474466320643798</c:v>
                </c:pt>
                <c:pt idx="691">
                  <c:v>0.40389040357388201</c:v>
                </c:pt>
                <c:pt idx="692">
                  <c:v>0.40303736463165302</c:v>
                </c:pt>
                <c:pt idx="693">
                  <c:v>0.40218554753805902</c:v>
                </c:pt>
                <c:pt idx="694">
                  <c:v>0.40133495343353898</c:v>
                </c:pt>
                <c:pt idx="695">
                  <c:v>0.40048558344072799</c:v>
                </c:pt>
                <c:pt idx="696">
                  <c:v>0.399637438664532</c:v>
                </c:pt>
                <c:pt idx="697">
                  <c:v>0.39879052019220002</c:v>
                </c:pt>
                <c:pt idx="698">
                  <c:v>0.39794482909339102</c:v>
                </c:pt>
                <c:pt idx="699">
                  <c:v>0.39710036642025198</c:v>
                </c:pt>
                <c:pt idx="700">
                  <c:v>0.39625713320748202</c:v>
                </c:pt>
                <c:pt idx="701">
                  <c:v>0.39541513047241</c:v>
                </c:pt>
                <c:pt idx="702">
                  <c:v>0.39457435921505901</c:v>
                </c:pt>
                <c:pt idx="703">
                  <c:v>0.393734820418225</c:v>
                </c:pt>
                <c:pt idx="704">
                  <c:v>0.39289651504754303</c:v>
                </c:pt>
                <c:pt idx="705">
                  <c:v>0.39205944405155702</c:v>
                </c:pt>
                <c:pt idx="706">
                  <c:v>0.39122360836179698</c:v>
                </c:pt>
                <c:pt idx="707">
                  <c:v>0.390389008892845</c:v>
                </c:pt>
                <c:pt idx="708">
                  <c:v>0.38955564654240499</c:v>
                </c:pt>
                <c:pt idx="709">
                  <c:v>0.38872352219138001</c:v>
                </c:pt>
                <c:pt idx="710">
                  <c:v>0.38789263670393698</c:v>
                </c:pt>
                <c:pt idx="711">
                  <c:v>0.38706299092758001</c:v>
                </c:pt>
                <c:pt idx="712">
                  <c:v>0.386234585693221</c:v>
                </c:pt>
                <c:pt idx="713">
                  <c:v>0.385407421815252</c:v>
                </c:pt>
                <c:pt idx="714">
                  <c:v>0.38458150009161002</c:v>
                </c:pt>
                <c:pt idx="715">
                  <c:v>0.38375682130385602</c:v>
                </c:pt>
                <c:pt idx="716">
                  <c:v>0.38293338621723799</c:v>
                </c:pt>
                <c:pt idx="717">
                  <c:v>0.382111195580767</c:v>
                </c:pt>
                <c:pt idx="718">
                  <c:v>0.38129025012728401</c:v>
                </c:pt>
                <c:pt idx="719">
                  <c:v>0.38047055057353102</c:v>
                </c:pt>
                <c:pt idx="720">
                  <c:v>0.37965209762022101</c:v>
                </c:pt>
                <c:pt idx="721">
                  <c:v>0.37883489195211201</c:v>
                </c:pt>
                <c:pt idx="722">
                  <c:v>0.37801893423807198</c:v>
                </c:pt>
                <c:pt idx="723">
                  <c:v>0.37720422513114898</c:v>
                </c:pt>
                <c:pt idx="724">
                  <c:v>0.37639076526864801</c:v>
                </c:pt>
                <c:pt idx="725">
                  <c:v>0.37557855527219097</c:v>
                </c:pt>
                <c:pt idx="726">
                  <c:v>0.374767595747797</c:v>
                </c:pt>
                <c:pt idx="727">
                  <c:v>0.37395788728594198</c:v>
                </c:pt>
                <c:pt idx="728">
                  <c:v>0.37314943046163701</c:v>
                </c:pt>
                <c:pt idx="729">
                  <c:v>0.372342225834491</c:v>
                </c:pt>
                <c:pt idx="730">
                  <c:v>0.37153627394878702</c:v>
                </c:pt>
                <c:pt idx="731">
                  <c:v>0.370731575333545</c:v>
                </c:pt>
                <c:pt idx="732">
                  <c:v>0.36992813050259599</c:v>
                </c:pt>
                <c:pt idx="733">
                  <c:v>0.36912593995464998</c:v>
                </c:pt>
                <c:pt idx="734">
                  <c:v>0.368325004173364</c:v>
                </c:pt>
                <c:pt idx="735">
                  <c:v>0.36752532362741303</c:v>
                </c:pt>
                <c:pt idx="736">
                  <c:v>0.36672689877055697</c:v>
                </c:pt>
                <c:pt idx="737">
                  <c:v>0.36592973004171098</c:v>
                </c:pt>
                <c:pt idx="738">
                  <c:v>0.36513381786501597</c:v>
                </c:pt>
                <c:pt idx="739">
                  <c:v>0.36433916264990301</c:v>
                </c:pt>
                <c:pt idx="740">
                  <c:v>0.36354576479116701</c:v>
                </c:pt>
                <c:pt idx="741">
                  <c:v>0.36275362466902999</c:v>
                </c:pt>
                <c:pt idx="742">
                  <c:v>0.36196274264921502</c:v>
                </c:pt>
                <c:pt idx="743">
                  <c:v>0.36117311908300997</c:v>
                </c:pt>
                <c:pt idx="744">
                  <c:v>0.36038475430733902</c:v>
                </c:pt>
                <c:pt idx="745">
                  <c:v>0.35959764864482802</c:v>
                </c:pt>
                <c:pt idx="746">
                  <c:v>0.358811802403877</c:v>
                </c:pt>
                <c:pt idx="747">
                  <c:v>0.35802721587872099</c:v>
                </c:pt>
                <c:pt idx="748">
                  <c:v>0.35724388934950502</c:v>
                </c:pt>
                <c:pt idx="749">
                  <c:v>0.35646182308234903</c:v>
                </c:pt>
                <c:pt idx="750">
                  <c:v>0.35568101732941498</c:v>
                </c:pt>
                <c:pt idx="751">
                  <c:v>0.35490147232897501</c:v>
                </c:pt>
                <c:pt idx="752">
                  <c:v>0.35412318830547701</c:v>
                </c:pt>
                <c:pt idx="753">
                  <c:v>0.353346165469617</c:v>
                </c:pt>
                <c:pt idx="754">
                  <c:v>0.35257040401840001</c:v>
                </c:pt>
                <c:pt idx="755">
                  <c:v>0.351795904135213</c:v>
                </c:pt>
                <c:pt idx="756">
                  <c:v>0.35102266598988602</c:v>
                </c:pt>
                <c:pt idx="757">
                  <c:v>0.350250689738764</c:v>
                </c:pt>
                <c:pt idx="758">
                  <c:v>0.349479975524772</c:v>
                </c:pt>
                <c:pt idx="759">
                  <c:v>0.34871052347747999</c:v>
                </c:pt>
                <c:pt idx="760">
                  <c:v>0.34794233371317301</c:v>
                </c:pt>
                <c:pt idx="761">
                  <c:v>0.34717540633491401</c:v>
                </c:pt>
                <c:pt idx="762">
                  <c:v>0.34640974143261</c:v>
                </c:pt>
                <c:pt idx="763">
                  <c:v>0.34564533908308298</c:v>
                </c:pt>
                <c:pt idx="764">
                  <c:v>0.34488219935013098</c:v>
                </c:pt>
                <c:pt idx="765">
                  <c:v>0.34412032228459699</c:v>
                </c:pt>
                <c:pt idx="766">
                  <c:v>0.34335970792443199</c:v>
                </c:pt>
                <c:pt idx="767">
                  <c:v>0.34260035629476399</c:v>
                </c:pt>
                <c:pt idx="768">
                  <c:v>0.34184226740795898</c:v>
                </c:pt>
                <c:pt idx="769">
                  <c:v>0.341085441263692</c:v>
                </c:pt>
                <c:pt idx="770">
                  <c:v>0.34032987784900998</c:v>
                </c:pt>
                <c:pt idx="771">
                  <c:v>0.33957557713839298</c:v>
                </c:pt>
                <c:pt idx="772">
                  <c:v>0.33882253909382498</c:v>
                </c:pt>
                <c:pt idx="773">
                  <c:v>0.338070763664858</c:v>
                </c:pt>
                <c:pt idx="774">
                  <c:v>0.337320250788673</c:v>
                </c:pt>
                <c:pt idx="775">
                  <c:v>0.33657100039014798</c:v>
                </c:pt>
                <c:pt idx="776">
                  <c:v>0.33582301238192203</c:v>
                </c:pt>
                <c:pt idx="777">
                  <c:v>0.33507628666445699</c:v>
                </c:pt>
                <c:pt idx="778">
                  <c:v>0.33433082312610701</c:v>
                </c:pt>
                <c:pt idx="779">
                  <c:v>0.33358662164317698</c:v>
                </c:pt>
                <c:pt idx="780">
                  <c:v>0.33284368207998999</c:v>
                </c:pt>
                <c:pt idx="781">
                  <c:v>0.33210200428894998</c:v>
                </c:pt>
                <c:pt idx="782">
                  <c:v>0.33136158811060601</c:v>
                </c:pt>
                <c:pt idx="783">
                  <c:v>0.330622433373714</c:v>
                </c:pt>
                <c:pt idx="784">
                  <c:v>0.32988453989530397</c:v>
                </c:pt>
                <c:pt idx="785">
                  <c:v>0.32914790748073902</c:v>
                </c:pt>
                <c:pt idx="786">
                  <c:v>0.32841253592378</c:v>
                </c:pt>
                <c:pt idx="787">
                  <c:v>0.32767842500665201</c:v>
                </c:pt>
                <c:pt idx="788">
                  <c:v>0.32694557450009998</c:v>
                </c:pt>
                <c:pt idx="789">
                  <c:v>0.32621398416345898</c:v>
                </c:pt>
                <c:pt idx="790">
                  <c:v>0.32548365374471</c:v>
                </c:pt>
                <c:pt idx="791">
                  <c:v>0.32475458298054799</c:v>
                </c:pt>
                <c:pt idx="792">
                  <c:v>0.324026771596442</c:v>
                </c:pt>
                <c:pt idx="793">
                  <c:v>0.323300219306696</c:v>
                </c:pt>
                <c:pt idx="794">
                  <c:v>0.32257492581451103</c:v>
                </c:pt>
                <c:pt idx="795">
                  <c:v>0.32185089081205098</c:v>
                </c:pt>
                <c:pt idx="796">
                  <c:v>0.32112811398049801</c:v>
                </c:pt>
                <c:pt idx="797">
                  <c:v>0.32040659498981799</c:v>
                </c:pt>
                <c:pt idx="798">
                  <c:v>0.31968633349957598</c:v>
                </c:pt>
                <c:pt idx="799">
                  <c:v>0.31896732915853898</c:v>
                </c:pt>
                <c:pt idx="800">
                  <c:v>0.31824958160459099</c:v>
                </c:pt>
                <c:pt idx="801">
                  <c:v>0.31753309046494399</c:v>
                </c:pt>
                <c:pt idx="802">
                  <c:v>0.316817855356197</c:v>
                </c:pt>
                <c:pt idx="803">
                  <c:v>0.31610387588439798</c:v>
                </c:pt>
                <c:pt idx="804">
                  <c:v>0.315391151645107</c:v>
                </c:pt>
                <c:pt idx="805">
                  <c:v>0.314679682223451</c:v>
                </c:pt>
                <c:pt idx="806">
                  <c:v>0.313969467194189</c:v>
                </c:pt>
                <c:pt idx="807">
                  <c:v>0.31326050612176898</c:v>
                </c:pt>
                <c:pt idx="808">
                  <c:v>0.31255279856038898</c:v>
                </c:pt>
                <c:pt idx="809">
                  <c:v>0.31184634405405698</c:v>
                </c:pt>
                <c:pt idx="810">
                  <c:v>0.31114114213665101</c:v>
                </c:pt>
                <c:pt idx="811">
                  <c:v>0.31043719233197598</c:v>
                </c:pt>
                <c:pt idx="812">
                  <c:v>0.30973449415382498</c:v>
                </c:pt>
                <c:pt idx="813">
                  <c:v>0.30903304710603802</c:v>
                </c:pt>
                <c:pt idx="814">
                  <c:v>0.308332850682563</c:v>
                </c:pt>
                <c:pt idx="815">
                  <c:v>0.30763390436750898</c:v>
                </c:pt>
                <c:pt idx="816">
                  <c:v>0.30693620763521101</c:v>
                </c:pt>
                <c:pt idx="817">
                  <c:v>0.30623975995028402</c:v>
                </c:pt>
                <c:pt idx="818">
                  <c:v>0.30554456076768399</c:v>
                </c:pt>
                <c:pt idx="819">
                  <c:v>0.304850609532763</c:v>
                </c:pt>
                <c:pt idx="820">
                  <c:v>0.304157905681331</c:v>
                </c:pt>
                <c:pt idx="821">
                  <c:v>0.30346644863971101</c:v>
                </c:pt>
                <c:pt idx="822">
                  <c:v>0.30277623782479801</c:v>
                </c:pt>
                <c:pt idx="823">
                  <c:v>0.302087272644115</c:v>
                </c:pt>
                <c:pt idx="824">
                  <c:v>0.30139955249587103</c:v>
                </c:pt>
                <c:pt idx="825">
                  <c:v>0.30071307676901998</c:v>
                </c:pt>
                <c:pt idx="826">
                  <c:v>0.30002784484331402</c:v>
                </c:pt>
                <c:pt idx="827">
                  <c:v>0.29934385608936398</c:v>
                </c:pt>
                <c:pt idx="828">
                  <c:v>0.29866110986869399</c:v>
                </c:pt>
                <c:pt idx="829">
                  <c:v>0.29797960553379799</c:v>
                </c:pt>
                <c:pt idx="830">
                  <c:v>0.297299342428197</c:v>
                </c:pt>
                <c:pt idx="831">
                  <c:v>0.29662031988649601</c:v>
                </c:pt>
                <c:pt idx="832">
                  <c:v>0.29594253723443598</c:v>
                </c:pt>
                <c:pt idx="833">
                  <c:v>0.29526599378895502</c:v>
                </c:pt>
                <c:pt idx="834">
                  <c:v>0.29459068885824002</c:v>
                </c:pt>
                <c:pt idx="835">
                  <c:v>0.29391662174178501</c:v>
                </c:pt>
                <c:pt idx="836">
                  <c:v>0.29324379173044501</c:v>
                </c:pt>
                <c:pt idx="837">
                  <c:v>0.29257219810648899</c:v>
                </c:pt>
                <c:pt idx="838">
                  <c:v>0.291901840143659</c:v>
                </c:pt>
                <c:pt idx="839">
                  <c:v>0.29123271710722498</c:v>
                </c:pt>
                <c:pt idx="840">
                  <c:v>0.29056482825403501</c:v>
                </c:pt>
                <c:pt idx="841">
                  <c:v>0.28989817283257302</c:v>
                </c:pt>
                <c:pt idx="842">
                  <c:v>0.28923275008301302</c:v>
                </c:pt>
                <c:pt idx="843">
                  <c:v>0.28856855923727398</c:v>
                </c:pt>
                <c:pt idx="844">
                  <c:v>0.28790559951906902</c:v>
                </c:pt>
                <c:pt idx="845">
                  <c:v>0.28724387014396702</c:v>
                </c:pt>
                <c:pt idx="846">
                  <c:v>0.28658337031943998</c:v>
                </c:pt>
                <c:pt idx="847">
                  <c:v>0.28592409924491802</c:v>
                </c:pt>
                <c:pt idx="848">
                  <c:v>0.28526605611184602</c:v>
                </c:pt>
                <c:pt idx="849">
                  <c:v>0.28460924010373201</c:v>
                </c:pt>
                <c:pt idx="850">
                  <c:v>0.28395365039620302</c:v>
                </c:pt>
                <c:pt idx="851">
                  <c:v>0.28329928615705502</c:v>
                </c:pt>
                <c:pt idx="852">
                  <c:v>0.28264614654631098</c:v>
                </c:pt>
                <c:pt idx="853">
                  <c:v>0.281994230716268</c:v>
                </c:pt>
                <c:pt idx="854">
                  <c:v>0.28134353781155202</c:v>
                </c:pt>
                <c:pt idx="855">
                  <c:v>0.28069406696916999</c:v>
                </c:pt>
                <c:pt idx="856">
                  <c:v>0.28004581731855999</c:v>
                </c:pt>
                <c:pt idx="857">
                  <c:v>0.27939878798164602</c:v>
                </c:pt>
                <c:pt idx="858">
                  <c:v>0.27875297807288801</c:v>
                </c:pt>
                <c:pt idx="859">
                  <c:v>0.27810838669933102</c:v>
                </c:pt>
                <c:pt idx="860">
                  <c:v>0.27746501296066101</c:v>
                </c:pt>
                <c:pt idx="861">
                  <c:v>0.27682285594925399</c:v>
                </c:pt>
                <c:pt idx="862">
                  <c:v>0.27618191475022402</c:v>
                </c:pt>
                <c:pt idx="863">
                  <c:v>0.27554218844147899</c:v>
                </c:pt>
                <c:pt idx="864">
                  <c:v>0.27490367609376898</c:v>
                </c:pt>
                <c:pt idx="865">
                  <c:v>0.27426637677073401</c:v>
                </c:pt>
                <c:pt idx="866">
                  <c:v>0.27363028952896001</c:v>
                </c:pt>
                <c:pt idx="867">
                  <c:v>0.27299541341802203</c:v>
                </c:pt>
                <c:pt idx="868">
                  <c:v>0.27236174748054198</c:v>
                </c:pt>
                <c:pt idx="869">
                  <c:v>0.27172929075223001</c:v>
                </c:pt>
                <c:pt idx="870">
                  <c:v>0.27109804226194201</c:v>
                </c:pt>
                <c:pt idx="871">
                  <c:v>0.27046800103172097</c:v>
                </c:pt>
                <c:pt idx="872">
                  <c:v>0.26983916607685499</c:v>
                </c:pt>
                <c:pt idx="873">
                  <c:v>0.26921153640591899</c:v>
                </c:pt>
                <c:pt idx="874">
                  <c:v>0.268585111020826</c:v>
                </c:pt>
                <c:pt idx="875">
                  <c:v>0.267959888916879</c:v>
                </c:pt>
                <c:pt idx="876">
                  <c:v>0.26733586908281298</c:v>
                </c:pt>
                <c:pt idx="877">
                  <c:v>0.26671305050084898</c:v>
                </c:pt>
                <c:pt idx="878">
                  <c:v>0.26609143214674003</c:v>
                </c:pt>
                <c:pt idx="879">
                  <c:v>0.26547101298982001</c:v>
                </c:pt>
                <c:pt idx="880">
                  <c:v>0.26485179199304998</c:v>
                </c:pt>
                <c:pt idx="881">
                  <c:v>0.26423376811306698</c:v>
                </c:pt>
                <c:pt idx="882">
                  <c:v>0.26361694030022997</c:v>
                </c:pt>
                <c:pt idx="883">
                  <c:v>0.26300130749867101</c:v>
                </c:pt>
                <c:pt idx="884">
                  <c:v>0.26238686864633698</c:v>
                </c:pt>
                <c:pt idx="885">
                  <c:v>0.26177362267504301</c:v>
                </c:pt>
                <c:pt idx="886">
                  <c:v>0.26116156851051098</c:v>
                </c:pt>
                <c:pt idx="887">
                  <c:v>0.260550705072425</c:v>
                </c:pt>
                <c:pt idx="888">
                  <c:v>0.25994103127447099</c:v>
                </c:pt>
                <c:pt idx="889">
                  <c:v>0.25933254602438699</c:v>
                </c:pt>
                <c:pt idx="890">
                  <c:v>0.258725248224009</c:v>
                </c:pt>
                <c:pt idx="891">
                  <c:v>0.25811913676931197</c:v>
                </c:pt>
                <c:pt idx="892">
                  <c:v>0.25751421055046397</c:v>
                </c:pt>
                <c:pt idx="893">
                  <c:v>0.25691046845186399</c:v>
                </c:pt>
                <c:pt idx="894">
                  <c:v>0.256307909352194</c:v>
                </c:pt>
                <c:pt idx="895">
                  <c:v>0.25570653212445699</c:v>
                </c:pt>
                <c:pt idx="896">
                  <c:v>0.25510633563602803</c:v>
                </c:pt>
                <c:pt idx="897">
                  <c:v>0.25450731874869797</c:v>
                </c:pt>
                <c:pt idx="898">
                  <c:v>0.25390948031871602</c:v>
                </c:pt>
                <c:pt idx="899">
                  <c:v>0.25331281919683502</c:v>
                </c:pt>
                <c:pt idx="900">
                  <c:v>0.25271733422835702</c:v>
                </c:pt>
                <c:pt idx="901">
                  <c:v>0.25212302425317801</c:v>
                </c:pt>
                <c:pt idx="902">
                  <c:v>0.25152988810582899</c:v>
                </c:pt>
                <c:pt idx="903">
                  <c:v>0.250937924615523</c:v>
                </c:pt>
                <c:pt idx="904">
                  <c:v>0.25034713260619801</c:v>
                </c:pt>
                <c:pt idx="905">
                  <c:v>0.24975751089655801</c:v>
                </c:pt>
                <c:pt idx="906">
                  <c:v>0.24916905830012001</c:v>
                </c:pt>
                <c:pt idx="907">
                  <c:v>0.24858177362525499</c:v>
                </c:pt>
                <c:pt idx="908">
                  <c:v>0.24799565567523199</c:v>
                </c:pt>
                <c:pt idx="909">
                  <c:v>0.24741070324826001</c:v>
                </c:pt>
                <c:pt idx="910">
                  <c:v>0.24682691513753199</c:v>
                </c:pt>
                <c:pt idx="911">
                  <c:v>0.246244290131265</c:v>
                </c:pt>
                <c:pt idx="912">
                  <c:v>0.245662827012747</c:v>
                </c:pt>
                <c:pt idx="913">
                  <c:v>0.24508252456037199</c:v>
                </c:pt>
                <c:pt idx="914">
                  <c:v>0.244503381547691</c:v>
                </c:pt>
                <c:pt idx="915">
                  <c:v>0.24392539674344499</c:v>
                </c:pt>
                <c:pt idx="916">
                  <c:v>0.24334856891161399</c:v>
                </c:pt>
                <c:pt idx="917">
                  <c:v>0.242772896811452</c:v>
                </c:pt>
                <c:pt idx="918">
                  <c:v>0.24219837919753601</c:v>
                </c:pt>
                <c:pt idx="919">
                  <c:v>0.24162501481979801</c:v>
                </c:pt>
                <c:pt idx="920">
                  <c:v>0.24105280242357399</c:v>
                </c:pt>
                <c:pt idx="921">
                  <c:v>0.24048174074963999</c:v>
                </c:pt>
                <c:pt idx="922">
                  <c:v>0.23991182853425499</c:v>
                </c:pt>
                <c:pt idx="923">
                  <c:v>0.23934306450920201</c:v>
                </c:pt>
                <c:pt idx="924">
                  <c:v>0.23877544740182399</c:v>
                </c:pt>
                <c:pt idx="925">
                  <c:v>0.23820897593507101</c:v>
                </c:pt>
                <c:pt idx="926">
                  <c:v>0.237643648827532</c:v>
                </c:pt>
                <c:pt idx="927">
                  <c:v>0.23707946479348399</c:v>
                </c:pt>
                <c:pt idx="928">
                  <c:v>0.23651642254292199</c:v>
                </c:pt>
                <c:pt idx="929">
                  <c:v>0.235954520781607</c:v>
                </c:pt>
                <c:pt idx="930">
                  <c:v>0.23539375821109901</c:v>
                </c:pt>
                <c:pt idx="931">
                  <c:v>0.234834133528801</c:v>
                </c:pt>
                <c:pt idx="932">
                  <c:v>0.23427564542799401</c:v>
                </c:pt>
                <c:pt idx="933">
                  <c:v>0.23371829259787799</c:v>
                </c:pt>
                <c:pt idx="934">
                  <c:v>0.23316207372361</c:v>
                </c:pt>
                <c:pt idx="935">
                  <c:v>0.23260698748634501</c:v>
                </c:pt>
                <c:pt idx="936">
                  <c:v>0.23205303256326901</c:v>
                </c:pt>
                <c:pt idx="937">
                  <c:v>0.23150020762764201</c:v>
                </c:pt>
                <c:pt idx="938">
                  <c:v>0.23094851134883301</c:v>
                </c:pt>
                <c:pt idx="939">
                  <c:v>0.230397942392361</c:v>
                </c:pt>
                <c:pt idx="940">
                  <c:v>0.22984849941992999</c:v>
                </c:pt>
                <c:pt idx="941">
                  <c:v>0.22930018108946601</c:v>
                </c:pt>
                <c:pt idx="942">
                  <c:v>0.22875298605515801</c:v>
                </c:pt>
                <c:pt idx="943">
                  <c:v>0.22820691296749099</c:v>
                </c:pt>
                <c:pt idx="944">
                  <c:v>0.22766196047328599</c:v>
                </c:pt>
                <c:pt idx="945">
                  <c:v>0.22711812721573499</c:v>
                </c:pt>
                <c:pt idx="946">
                  <c:v>0.22657541183443899</c:v>
                </c:pt>
                <c:pt idx="947">
                  <c:v>0.226033812965444</c:v>
                </c:pt>
                <c:pt idx="948">
                  <c:v>0.22549332924127799</c:v>
                </c:pt>
                <c:pt idx="949">
                  <c:v>0.224953959290984</c:v>
                </c:pt>
                <c:pt idx="950">
                  <c:v>0.22441570174016201</c:v>
                </c:pt>
                <c:pt idx="951">
                  <c:v>0.223878555210999</c:v>
                </c:pt>
                <c:pt idx="952">
                  <c:v>0.22334251832231</c:v>
                </c:pt>
                <c:pt idx="953">
                  <c:v>0.22280758968956799</c:v>
                </c:pt>
                <c:pt idx="954">
                  <c:v>0.22227376792494399</c:v>
                </c:pt>
                <c:pt idx="955">
                  <c:v>0.22174105163734101</c:v>
                </c:pt>
                <c:pt idx="956">
                  <c:v>0.22120943943242699</c:v>
                </c:pt>
                <c:pt idx="957">
                  <c:v>0.22067892991267199</c:v>
                </c:pt>
                <c:pt idx="958">
                  <c:v>0.220149521677384</c:v>
                </c:pt>
                <c:pt idx="959">
                  <c:v>0.21962121332274001</c:v>
                </c:pt>
                <c:pt idx="960">
                  <c:v>0.219094003441823</c:v>
                </c:pt>
                <c:pt idx="961">
                  <c:v>0.21856789062465801</c:v>
                </c:pt>
                <c:pt idx="962">
                  <c:v>0.218042873458239</c:v>
                </c:pt>
                <c:pt idx="963">
                  <c:v>0.217518950526573</c:v>
                </c:pt>
                <c:pt idx="964">
                  <c:v>0.21699612041070601</c:v>
                </c:pt>
                <c:pt idx="965">
                  <c:v>0.21647438168875899</c:v>
                </c:pt>
                <c:pt idx="966">
                  <c:v>0.21595373293596501</c:v>
                </c:pt>
                <c:pt idx="967">
                  <c:v>0.215434172724696</c:v>
                </c:pt>
                <c:pt idx="968">
                  <c:v>0.21491569962450099</c:v>
                </c:pt>
                <c:pt idx="969">
                  <c:v>0.21439831220213701</c:v>
                </c:pt>
                <c:pt idx="970">
                  <c:v>0.21388200902160301</c:v>
                </c:pt>
                <c:pt idx="971">
                  <c:v>0.21336678864417299</c:v>
                </c:pt>
                <c:pt idx="972">
                  <c:v>0.21285264962842501</c:v>
                </c:pt>
                <c:pt idx="973">
                  <c:v>0.21233959053028001</c:v>
                </c:pt>
                <c:pt idx="974">
                  <c:v>0.21182760990302699</c:v>
                </c:pt>
                <c:pt idx="975">
                  <c:v>0.21131670629735999</c:v>
                </c:pt>
                <c:pt idx="976">
                  <c:v>0.21080687826141101</c:v>
                </c:pt>
                <c:pt idx="977">
                  <c:v>0.21029812434077499</c:v>
                </c:pt>
                <c:pt idx="978">
                  <c:v>0.20979044307854999</c:v>
                </c:pt>
                <c:pt idx="979">
                  <c:v>0.20928383301536199</c:v>
                </c:pt>
                <c:pt idx="980">
                  <c:v>0.20877829268940001</c:v>
                </c:pt>
                <c:pt idx="981">
                  <c:v>0.208273820636447</c:v>
                </c:pt>
                <c:pt idx="982">
                  <c:v>0.20777041538991001</c:v>
                </c:pt>
                <c:pt idx="983">
                  <c:v>0.207268075480849</c:v>
                </c:pt>
                <c:pt idx="984">
                  <c:v>0.20676679943801399</c:v>
                </c:pt>
                <c:pt idx="985">
                  <c:v>0.206266585787868</c:v>
                </c:pt>
                <c:pt idx="986">
                  <c:v>0.205767433054622</c:v>
                </c:pt>
                <c:pt idx="987">
                  <c:v>0.20526933976026501</c:v>
                </c:pt>
                <c:pt idx="988">
                  <c:v>0.20477230442459499</c:v>
                </c:pt>
                <c:pt idx="989">
                  <c:v>0.204276325565243</c:v>
                </c:pt>
                <c:pt idx="990">
                  <c:v>0.203781401697713</c:v>
                </c:pt>
                <c:pt idx="991">
                  <c:v>0.20328753133540101</c:v>
                </c:pt>
                <c:pt idx="992">
                  <c:v>0.202794712989634</c:v>
                </c:pt>
                <c:pt idx="993">
                  <c:v>0.20230294516969299</c:v>
                </c:pt>
                <c:pt idx="994">
                  <c:v>0.20181222638284399</c:v>
                </c:pt>
                <c:pt idx="995">
                  <c:v>0.201322555134369</c:v>
                </c:pt>
                <c:pt idx="996">
                  <c:v>0.200833929927592</c:v>
                </c:pt>
                <c:pt idx="997">
                  <c:v>0.20034634926391101</c:v>
                </c:pt>
                <c:pt idx="998">
                  <c:v>0.19985981164282501</c:v>
                </c:pt>
                <c:pt idx="999">
                  <c:v>0.199374315561961</c:v>
                </c:pt>
                <c:pt idx="1000">
                  <c:v>0.198889859517106</c:v>
                </c:pt>
              </c:numCache>
            </c:numRef>
          </c:val>
          <c:smooth val="0"/>
          <c:extLst>
            <c:ext xmlns:c16="http://schemas.microsoft.com/office/drawing/2014/chart" uri="{C3380CC4-5D6E-409C-BE32-E72D297353CC}">
              <c16:uniqueId val="{00000002-7C63-43CF-954D-FC704ED0E46A}"/>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6783-4136-9686-F91BFDECEDE9}"/>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6783-4136-9686-F91BFDECEDE9}"/>
            </c:ext>
          </c:extLst>
        </c:ser>
        <c:ser>
          <c:idx val="1"/>
          <c:order val="2"/>
          <c:spPr>
            <a:ln w="57150">
              <a:solidFill>
                <a:schemeClr val="accent5">
                  <a:lumMod val="60000"/>
                  <a:lumOff val="40000"/>
                </a:schemeClr>
              </a:solidFill>
            </a:ln>
          </c:spPr>
          <c:marker>
            <c:symbol val="none"/>
          </c:marker>
          <c:dLbls>
            <c:dLbl>
              <c:idx val="128"/>
              <c:layout>
                <c:manualLayout>
                  <c:x val="-9.5873222215004161E-2"/>
                  <c:y val="-9.25280775388834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783-4136-9686-F91BFDECEDE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highlow!$D$2:$D$1002</c:f>
              <c:numCache>
                <c:formatCode>General</c:formatCode>
                <c:ptCount val="1001"/>
                <c:pt idx="0">
                  <c:v>1</c:v>
                </c:pt>
                <c:pt idx="1">
                  <c:v>1.04016906058175</c:v>
                </c:pt>
                <c:pt idx="2">
                  <c:v>1.0819104311286201</c:v>
                </c:pt>
                <c:pt idx="3">
                  <c:v>1.12528253387678</c:v>
                </c:pt>
                <c:pt idx="4">
                  <c:v>1.1703473195813601</c:v>
                </c:pt>
                <c:pt idx="5">
                  <c:v>1.2171662025983701</c:v>
                </c:pt>
                <c:pt idx="6">
                  <c:v>1.26580324272989</c:v>
                </c:pt>
                <c:pt idx="7">
                  <c:v>1.31632455985712</c:v>
                </c:pt>
                <c:pt idx="8">
                  <c:v>1.3687984187036299</c:v>
                </c:pt>
                <c:pt idx="9">
                  <c:v>1.42329504824081</c:v>
                </c:pt>
                <c:pt idx="10">
                  <c:v>1.47988678321694</c:v>
                </c:pt>
                <c:pt idx="11">
                  <c:v>1.53864809560405</c:v>
                </c:pt>
                <c:pt idx="12">
                  <c:v>1.5996556086804099</c:v>
                </c:pt>
                <c:pt idx="13">
                  <c:v>1.6629881190734099</c:v>
                </c:pt>
                <c:pt idx="14">
                  <c:v>1.7287266118817901</c:v>
                </c:pt>
                <c:pt idx="15">
                  <c:v>1.7969542730917401</c:v>
                </c:pt>
                <c:pt idx="16">
                  <c:v>1.8677564977793599</c:v>
                </c:pt>
                <c:pt idx="17">
                  <c:v>1.9412208923403</c:v>
                </c:pt>
                <c:pt idx="18">
                  <c:v>2.0174372710631201</c:v>
                </c:pt>
                <c:pt idx="19">
                  <c:v>2.0964976463915299</c:v>
                </c:pt>
                <c:pt idx="20">
                  <c:v>2.1784962122598199</c:v>
                </c:pt>
                <c:pt idx="21">
                  <c:v>2.2635293198849902</c:v>
                </c:pt>
                <c:pt idx="22">
                  <c:v>2.3516954453628802</c:v>
                </c:pt>
                <c:pt idx="23">
                  <c:v>2.4430951484405701</c:v>
                </c:pt>
                <c:pt idx="24">
                  <c:v>2.5378310216500601</c:v>
                </c:pt>
                <c:pt idx="25">
                  <c:v>2.6360076288132399</c:v>
                </c:pt>
                <c:pt idx="26">
                  <c:v>2.7377314329744702</c:v>
                </c:pt>
                <c:pt idx="27">
                  <c:v>2.8431107122402199</c:v>
                </c:pt>
                <c:pt idx="28">
                  <c:v>2.9522554627286799</c:v>
                </c:pt>
                <c:pt idx="29">
                  <c:v>3.0652772879958698</c:v>
                </c:pt>
                <c:pt idx="30">
                  <c:v>3.1822892740659401</c:v>
                </c:pt>
                <c:pt idx="31">
                  <c:v>3.3034058491085201</c:v>
                </c:pt>
                <c:pt idx="32">
                  <c:v>3.4287426268889898</c:v>
                </c:pt>
                <c:pt idx="33">
                  <c:v>3.5584162330926601</c:v>
                </c:pt>
                <c:pt idx="34">
                  <c:v>3.69254411362131</c:v>
                </c:pt>
                <c:pt idx="35">
                  <c:v>3.83124432396784</c:v>
                </c:pt>
                <c:pt idx="36">
                  <c:v>3.9746352987881899</c:v>
                </c:pt>
                <c:pt idx="37">
                  <c:v>4.1228356008120004</c:v>
                </c:pt>
                <c:pt idx="38">
                  <c:v>4.2759636482654102</c:v>
                </c:pt>
                <c:pt idx="39">
                  <c:v>4.4341374200211696</c:v>
                </c:pt>
                <c:pt idx="40">
                  <c:v>4.5974741377450901</c:v>
                </c:pt>
                <c:pt idx="41">
                  <c:v>4.7660899243731798</c:v>
                </c:pt>
                <c:pt idx="42">
                  <c:v>4.94009943833374</c:v>
                </c:pt>
                <c:pt idx="43">
                  <c:v>5.1196154830216303</c:v>
                </c:pt>
                <c:pt idx="44">
                  <c:v>5.3047485911413599</c:v>
                </c:pt>
                <c:pt idx="45">
                  <c:v>5.4956065836607397</c:v>
                </c:pt>
                <c:pt idx="46">
                  <c:v>5.6922941032592398</c:v>
                </c:pt>
                <c:pt idx="47">
                  <c:v>5.89491212231502</c:v>
                </c:pt>
                <c:pt idx="48">
                  <c:v>6.10355742565367</c:v>
                </c:pt>
                <c:pt idx="49">
                  <c:v>6.3183220684785004</c:v>
                </c:pt>
                <c:pt idx="50">
                  <c:v>6.5392928101191403</c:v>
                </c:pt>
                <c:pt idx="51">
                  <c:v>6.7665505244704196</c:v>
                </c:pt>
                <c:pt idx="52">
                  <c:v>7.0001695882482702</c:v>
                </c:pt>
                <c:pt idx="53">
                  <c:v>7.2402172484619403</c:v>
                </c:pt>
                <c:pt idx="54">
                  <c:v>7.4867529707921197</c:v>
                </c:pt>
                <c:pt idx="55">
                  <c:v>7.7398277708711403</c:v>
                </c:pt>
                <c:pt idx="56">
                  <c:v>7.9994835307824301</c:v>
                </c:pt>
                <c:pt idx="57">
                  <c:v>8.2657523034300606</c:v>
                </c:pt>
                <c:pt idx="58">
                  <c:v>8.5386556077728102</c:v>
                </c:pt>
                <c:pt idx="59">
                  <c:v>8.8182037182681707</c:v>
                </c:pt>
                <c:pt idx="60">
                  <c:v>9.1043949522254408</c:v>
                </c:pt>
                <c:pt idx="61">
                  <c:v>9.3972149591213192</c:v>
                </c:pt>
                <c:pt idx="62">
                  <c:v>9.6966360162801202</c:v>
                </c:pt>
                <c:pt idx="63">
                  <c:v>10.002616335659701</c:v>
                </c:pt>
                <c:pt idx="64">
                  <c:v>10.3150993868081</c:v>
                </c:pt>
                <c:pt idx="65">
                  <c:v>10.634013241337501</c:v>
                </c:pt>
                <c:pt idx="66">
                  <c:v>10.9592699445948</c:v>
                </c:pt>
                <c:pt idx="67">
                  <c:v>11.290764920523401</c:v>
                </c:pt>
                <c:pt idx="68">
                  <c:v>11.6283764154447</c:v>
                </c:pt>
                <c:pt idx="69">
                  <c:v>11.971964987368301</c:v>
                </c:pt>
                <c:pt idx="70">
                  <c:v>12.321373046989899</c:v>
                </c:pt>
                <c:pt idx="71">
                  <c:v>12.676424456880399</c:v>
                </c:pt>
                <c:pt idx="72">
                  <c:v>13.036924195107</c:v>
                </c:pt>
                <c:pt idx="73">
                  <c:v>13.402658089592199</c:v>
                </c:pt>
                <c:pt idx="74">
                  <c:v>13.773392629305301</c:v>
                </c:pt>
                <c:pt idx="75">
                  <c:v>14.148874858110601</c:v>
                </c:pt>
                <c:pt idx="76">
                  <c:v>14.5288323567666</c:v>
                </c:pt>
                <c:pt idx="77">
                  <c:v>14.912973318142299</c:v>
                </c:pt>
                <c:pt idx="78">
                  <c:v>15.300986720202999</c:v>
                </c:pt>
                <c:pt idx="79">
                  <c:v>15.692542600723</c:v>
                </c:pt>
                <c:pt idx="80">
                  <c:v>16.087292436992801</c:v>
                </c:pt>
                <c:pt idx="81">
                  <c:v>16.484869633031</c:v>
                </c:pt>
                <c:pt idx="82">
                  <c:v>16.884890115968499</c:v>
                </c:pt>
                <c:pt idx="83">
                  <c:v>17.2869530423689</c:v>
                </c:pt>
                <c:pt idx="84">
                  <c:v>17.690641614286399</c:v>
                </c:pt>
                <c:pt idx="85">
                  <c:v>18.095524003847</c:v>
                </c:pt>
                <c:pt idx="86">
                  <c:v>18.501154384098399</c:v>
                </c:pt>
                <c:pt idx="87">
                  <c:v>18.9070740627978</c:v>
                </c:pt>
                <c:pt idx="88">
                  <c:v>19.312812714738602</c:v>
                </c:pt>
                <c:pt idx="89">
                  <c:v>19.7178897071412</c:v>
                </c:pt>
                <c:pt idx="90">
                  <c:v>20.1218155115969</c:v>
                </c:pt>
                <c:pt idx="91">
                  <c:v>20.524093195047001</c:v>
                </c:pt>
                <c:pt idx="92">
                  <c:v>20.924219981333302</c:v>
                </c:pt>
                <c:pt idx="93">
                  <c:v>21.3216888739876</c:v>
                </c:pt>
                <c:pt idx="94">
                  <c:v>21.715990330139402</c:v>
                </c:pt>
                <c:pt idx="95">
                  <c:v>22.1066139747401</c:v>
                </c:pt>
                <c:pt idx="96">
                  <c:v>22.4930503437377</c:v>
                </c:pt>
                <c:pt idx="97">
                  <c:v>22.874792644387998</c:v>
                </c:pt>
                <c:pt idx="98">
                  <c:v>23.2513385205873</c:v>
                </c:pt>
                <c:pt idx="99">
                  <c:v>23.622191810939299</c:v>
                </c:pt>
                <c:pt idx="100">
                  <c:v>23.9868642872488</c:v>
                </c:pt>
                <c:pt idx="101">
                  <c:v>24.344877361256799</c:v>
                </c:pt>
                <c:pt idx="102">
                  <c:v>24.695763747700202</c:v>
                </c:pt>
                <c:pt idx="103">
                  <c:v>25.039069072184901</c:v>
                </c:pt>
                <c:pt idx="104">
                  <c:v>25.374353412907102</c:v>
                </c:pt>
                <c:pt idx="105">
                  <c:v>25.701192765921</c:v>
                </c:pt>
                <c:pt idx="106">
                  <c:v>26.019180424437501</c:v>
                </c:pt>
                <c:pt idx="107">
                  <c:v>26.327928263518402</c:v>
                </c:pt>
                <c:pt idx="108">
                  <c:v>26.627067922504398</c:v>
                </c:pt>
                <c:pt idx="109">
                  <c:v>26.916251878555599</c:v>
                </c:pt>
                <c:pt idx="110">
                  <c:v>27.1951544057832</c:v>
                </c:pt>
                <c:pt idx="111">
                  <c:v>27.463472415582299</c:v>
                </c:pt>
                <c:pt idx="112">
                  <c:v>27.7209261749361</c:v>
                </c:pt>
                <c:pt idx="113">
                  <c:v>27.967259900614401</c:v>
                </c:pt>
                <c:pt idx="114">
                  <c:v>28.202242228346901</c:v>
                </c:pt>
                <c:pt idx="115">
                  <c:v>28.425666557179198</c:v>
                </c:pt>
                <c:pt idx="116">
                  <c:v>28.637351270218701</c:v>
                </c:pt>
                <c:pt idx="117">
                  <c:v>28.837139834131701</c:v>
                </c:pt>
                <c:pt idx="118">
                  <c:v>29.024900780572999</c:v>
                </c:pt>
                <c:pt idx="119">
                  <c:v>29.200527573696</c:v>
                </c:pt>
                <c:pt idx="120">
                  <c:v>29.3639383686297</c:v>
                </c:pt>
                <c:pt idx="121">
                  <c:v>29.515075666518701</c:v>
                </c:pt>
                <c:pt idx="122">
                  <c:v>29.653905872334899</c:v>
                </c:pt>
                <c:pt idx="123">
                  <c:v>29.780418762166899</c:v>
                </c:pt>
                <c:pt idx="124">
                  <c:v>29.894626867101401</c:v>
                </c:pt>
                <c:pt idx="125">
                  <c:v>29.996564781121201</c:v>
                </c:pt>
                <c:pt idx="126">
                  <c:v>30.0862884006558</c:v>
                </c:pt>
                <c:pt idx="127">
                  <c:v>30.163874103547698</c:v>
                </c:pt>
                <c:pt idx="128">
                  <c:v>30.229417875230698</c:v>
                </c:pt>
                <c:pt idx="129">
                  <c:v>30.283034389874299</c:v>
                </c:pt>
                <c:pt idx="130">
                  <c:v>30.324856054129299</c:v>
                </c:pt>
                <c:pt idx="131">
                  <c:v>30.355032020926298</c:v>
                </c:pt>
                <c:pt idx="132">
                  <c:v>30.3737271805327</c:v>
                </c:pt>
                <c:pt idx="133">
                  <c:v>30.381121135779502</c:v>
                </c:pt>
                <c:pt idx="134">
                  <c:v>30.377407168028299</c:v>
                </c:pt>
                <c:pt idx="135">
                  <c:v>30.362791200075002</c:v>
                </c:pt>
                <c:pt idx="136">
                  <c:v>30.337490761776699</c:v>
                </c:pt>
                <c:pt idx="137">
                  <c:v>30.301733963770602</c:v>
                </c:pt>
                <c:pt idx="138">
                  <c:v>30.255758484208499</c:v>
                </c:pt>
                <c:pt idx="139">
                  <c:v>30.199810572982202</c:v>
                </c:pt>
                <c:pt idx="140">
                  <c:v>30.1341440774628</c:v>
                </c:pt>
                <c:pt idx="141">
                  <c:v>30.059019493321699</c:v>
                </c:pt>
                <c:pt idx="142">
                  <c:v>29.9747030435928</c:v>
                </c:pt>
                <c:pt idx="143">
                  <c:v>29.8814657886482</c:v>
                </c:pt>
                <c:pt idx="144">
                  <c:v>29.7795827694016</c:v>
                </c:pt>
                <c:pt idx="145">
                  <c:v>29.669332185616199</c:v>
                </c:pt>
                <c:pt idx="146">
                  <c:v>29.550994610838998</c:v>
                </c:pt>
                <c:pt idx="147">
                  <c:v>29.424852245121901</c:v>
                </c:pt>
                <c:pt idx="148">
                  <c:v>29.291188206359301</c:v>
                </c:pt>
                <c:pt idx="149">
                  <c:v>29.150285860760299</c:v>
                </c:pt>
                <c:pt idx="150">
                  <c:v>29.002428192697799</c:v>
                </c:pt>
                <c:pt idx="151">
                  <c:v>28.8478972139145</c:v>
                </c:pt>
                <c:pt idx="152">
                  <c:v>28.686973411834799</c:v>
                </c:pt>
                <c:pt idx="153">
                  <c:v>28.5199352365225</c:v>
                </c:pt>
                <c:pt idx="154">
                  <c:v>28.347058625641001</c:v>
                </c:pt>
                <c:pt idx="155">
                  <c:v>28.168616566608801</c:v>
                </c:pt>
                <c:pt idx="156">
                  <c:v>27.984878695003601</c:v>
                </c:pt>
                <c:pt idx="157">
                  <c:v>27.796110928150402</c:v>
                </c:pt>
                <c:pt idx="158">
                  <c:v>27.6025751327278</c:v>
                </c:pt>
                <c:pt idx="159">
                  <c:v>27.4045288251437</c:v>
                </c:pt>
                <c:pt idx="160">
                  <c:v>27.2022249033711</c:v>
                </c:pt>
                <c:pt idx="161">
                  <c:v>26.9959114088796</c:v>
                </c:pt>
                <c:pt idx="162">
                  <c:v>26.785831317268901</c:v>
                </c:pt>
                <c:pt idx="163">
                  <c:v>26.572222356183499</c:v>
                </c:pt>
                <c:pt idx="164">
                  <c:v>26.355316849080499</c:v>
                </c:pt>
                <c:pt idx="165">
                  <c:v>26.135341583420601</c:v>
                </c:pt>
                <c:pt idx="166">
                  <c:v>25.912517701862299</c:v>
                </c:pt>
                <c:pt idx="167">
                  <c:v>25.687060615054101</c:v>
                </c:pt>
                <c:pt idx="168">
                  <c:v>25.459179934647398</c:v>
                </c:pt>
                <c:pt idx="169">
                  <c:v>25.2290794251786</c:v>
                </c:pt>
                <c:pt idx="170">
                  <c:v>24.996956973506499</c:v>
                </c:pt>
                <c:pt idx="171">
                  <c:v>24.7630045745301</c:v>
                </c:pt>
                <c:pt idx="172">
                  <c:v>24.527408331953801</c:v>
                </c:pt>
                <c:pt idx="173">
                  <c:v>24.290348472912299</c:v>
                </c:pt>
                <c:pt idx="174">
                  <c:v>24.0519993753176</c:v>
                </c:pt>
                <c:pt idx="175">
                  <c:v>23.812529606835099</c:v>
                </c:pt>
                <c:pt idx="176">
                  <c:v>23.572101974450199</c:v>
                </c:pt>
                <c:pt idx="177">
                  <c:v>23.330873583634801</c:v>
                </c:pt>
                <c:pt idx="178">
                  <c:v>23.088995906174102</c:v>
                </c:pt>
                <c:pt idx="179">
                  <c:v>22.846614855765399</c:v>
                </c:pt>
                <c:pt idx="180">
                  <c:v>22.6038708705495</c:v>
                </c:pt>
                <c:pt idx="181">
                  <c:v>22.360899001785299</c:v>
                </c:pt>
                <c:pt idx="182">
                  <c:v>22.117829007923898</c:v>
                </c:pt>
                <c:pt idx="183">
                  <c:v>21.874785453389698</c:v>
                </c:pt>
                <c:pt idx="184">
                  <c:v>21.631887811417201</c:v>
                </c:pt>
                <c:pt idx="185">
                  <c:v>21.3892505703358</c:v>
                </c:pt>
                <c:pt idx="186">
                  <c:v>21.146983342742701</c:v>
                </c:pt>
                <c:pt idx="187">
                  <c:v>20.9051909770373</c:v>
                </c:pt>
                <c:pt idx="188">
                  <c:v>20.6639736708355</c:v>
                </c:pt>
                <c:pt idx="189">
                  <c:v>20.423427085815501</c:v>
                </c:pt>
                <c:pt idx="190">
                  <c:v>20.183642463583801</c:v>
                </c:pt>
                <c:pt idx="191">
                  <c:v>19.944706742183101</c:v>
                </c:pt>
                <c:pt idx="192">
                  <c:v>19.706702672896501</c:v>
                </c:pt>
                <c:pt idx="193">
                  <c:v>19.469708937031001</c:v>
                </c:pt>
                <c:pt idx="194">
                  <c:v>19.233800262393501</c:v>
                </c:pt>
                <c:pt idx="195">
                  <c:v>18.999047539198099</c:v>
                </c:pt>
                <c:pt idx="196">
                  <c:v>18.765517935167999</c:v>
                </c:pt>
                <c:pt idx="197">
                  <c:v>18.533275009621299</c:v>
                </c:pt>
                <c:pt idx="198">
                  <c:v>18.302378826349599</c:v>
                </c:pt>
                <c:pt idx="199">
                  <c:v>18.0728860651197</c:v>
                </c:pt>
                <c:pt idx="200">
                  <c:v>17.844850131648801</c:v>
                </c:pt>
                <c:pt idx="201">
                  <c:v>17.618321265919899</c:v>
                </c:pt>
                <c:pt idx="202">
                  <c:v>17.3933466487223</c:v>
                </c:pt>
                <c:pt idx="203">
                  <c:v>17.1699705063157</c:v>
                </c:pt>
                <c:pt idx="204">
                  <c:v>16.9482342131335</c:v>
                </c:pt>
                <c:pt idx="205">
                  <c:v>16.728176392449399</c:v>
                </c:pt>
                <c:pt idx="206">
                  <c:v>16.509833014949599</c:v>
                </c:pt>
                <c:pt idx="207">
                  <c:v>16.293237495157801</c:v>
                </c:pt>
                <c:pt idx="208">
                  <c:v>16.0784207856757</c:v>
                </c:pt>
                <c:pt idx="209">
                  <c:v>15.865411469207499</c:v>
                </c:pt>
                <c:pt idx="210">
                  <c:v>15.6542358483469</c:v>
                </c:pt>
                <c:pt idx="211">
                  <c:v>15.4449180331129</c:v>
                </c:pt>
                <c:pt idx="212">
                  <c:v>15.237480026228299</c:v>
                </c:pt>
                <c:pt idx="213">
                  <c:v>15.031941806138899</c:v>
                </c:pt>
                <c:pt idx="214">
                  <c:v>14.8283214077804</c:v>
                </c:pt>
                <c:pt idx="215">
                  <c:v>14.626635001103001</c:v>
                </c:pt>
                <c:pt idx="216">
                  <c:v>14.4268969673691</c:v>
                </c:pt>
                <c:pt idx="217">
                  <c:v>14.229119973244</c:v>
                </c:pt>
                <c:pt idx="218">
                  <c:v>14.0333150427023</c:v>
                </c:pt>
                <c:pt idx="219">
                  <c:v>13.839491626777001</c:v>
                </c:pt>
                <c:pt idx="220">
                  <c:v>13.6476576711812</c:v>
                </c:pt>
                <c:pt idx="221">
                  <c:v>13.457819681834</c:v>
                </c:pt>
                <c:pt idx="222">
                  <c:v>13.2699827883241</c:v>
                </c:pt>
                <c:pt idx="223">
                  <c:v>13.0841508053498</c:v>
                </c:pt>
                <c:pt idx="224">
                  <c:v>12.90032629217</c:v>
                </c:pt>
                <c:pt idx="225">
                  <c:v>12.718510610107799</c:v>
                </c:pt>
                <c:pt idx="226">
                  <c:v>12.5387039781466</c:v>
                </c:pt>
                <c:pt idx="227">
                  <c:v>12.3609055266579</c:v>
                </c:pt>
                <c:pt idx="228">
                  <c:v>12.1851133493064</c:v>
                </c:pt>
                <c:pt idx="229">
                  <c:v>12.011324553171001</c:v>
                </c:pt>
                <c:pt idx="230">
                  <c:v>11.8395353071272</c:v>
                </c:pt>
                <c:pt idx="231">
                  <c:v>11.6697408885328</c:v>
                </c:pt>
                <c:pt idx="232">
                  <c:v>11.5019357282602</c:v>
                </c:pt>
                <c:pt idx="233">
                  <c:v>11.336113454117701</c:v>
                </c:pt>
                <c:pt idx="234">
                  <c:v>11.172266932705099</c:v>
                </c:pt>
                <c:pt idx="235">
                  <c:v>11.010388309742201</c:v>
                </c:pt>
                <c:pt idx="236">
                  <c:v>10.850469048916899</c:v>
                </c:pt>
                <c:pt idx="237">
                  <c:v>10.6924999692918</c:v>
                </c:pt>
                <c:pt idx="238">
                  <c:v>10.5364712813116</c:v>
                </c:pt>
                <c:pt idx="239">
                  <c:v>10.3823726214533</c:v>
                </c:pt>
                <c:pt idx="240">
                  <c:v>10.2301930855579</c:v>
                </c:pt>
                <c:pt idx="241">
                  <c:v>10.079921260883999</c:v>
                </c:pt>
                <c:pt idx="242">
                  <c:v>9.9315452569226892</c:v>
                </c:pt>
                <c:pt idx="243">
                  <c:v>9.7850527350113303</c:v>
                </c:pt>
                <c:pt idx="244">
                  <c:v>9.6404309367845595</c:v>
                </c:pt>
                <c:pt idx="245">
                  <c:v>9.4976667114985407</c:v>
                </c:pt>
                <c:pt idx="246">
                  <c:v>9.3567465422651104</c:v>
                </c:pt>
                <c:pt idx="247">
                  <c:v>9.2176565712308793</c:v>
                </c:pt>
                <c:pt idx="248">
                  <c:v>9.0803826237356091</c:v>
                </c:pt>
                <c:pt idx="249">
                  <c:v>8.9449102314837603</c:v>
                </c:pt>
                <c:pt idx="250">
                  <c:v>8.8112246547618103</c:v>
                </c:pt>
                <c:pt idx="251">
                  <c:v>8.6793109037335299</c:v>
                </c:pt>
                <c:pt idx="252">
                  <c:v>8.5491537588442803</c:v>
                </c:pt>
                <c:pt idx="253">
                  <c:v>8.4207377903647203</c:v>
                </c:pt>
                <c:pt idx="254">
                  <c:v>8.2940473771036505</c:v>
                </c:pt>
                <c:pt idx="255">
                  <c:v>8.1690667243184691</c:v>
                </c:pt>
                <c:pt idx="256">
                  <c:v>8.0457798808515797</c:v>
                </c:pt>
                <c:pt idx="257">
                  <c:v>7.92417075551952</c:v>
                </c:pt>
                <c:pt idx="258">
                  <c:v>7.8042231327815399</c:v>
                </c:pt>
                <c:pt idx="259">
                  <c:v>7.6859206877131401</c:v>
                </c:pt>
                <c:pt idx="260">
                  <c:v>7.5692470003093497</c:v>
                </c:pt>
                <c:pt idx="261">
                  <c:v>7.4541855691420897</c:v>
                </c:pt>
                <c:pt idx="262">
                  <c:v>7.3407198243948599</c:v>
                </c:pt>
                <c:pt idx="263">
                  <c:v>7.2288331402974704</c:v>
                </c:pt>
                <c:pt idx="264">
                  <c:v>7.1185088469829099</c:v>
                </c:pt>
                <c:pt idx="265">
                  <c:v>7.0097302417874898</c:v>
                </c:pt>
                <c:pt idx="266">
                  <c:v>6.9024806000150702</c:v>
                </c:pt>
                <c:pt idx="267">
                  <c:v>6.7967431851851696</c:v>
                </c:pt>
                <c:pt idx="268">
                  <c:v>6.6925012587844401</c:v>
                </c:pt>
                <c:pt idx="269">
                  <c:v>6.5897380895401696</c:v>
                </c:pt>
                <c:pt idx="270">
                  <c:v>6.4884369622338101</c:v>
                </c:pt>
                <c:pt idx="271">
                  <c:v>6.3885811860722699</c:v>
                </c:pt>
                <c:pt idx="272">
                  <c:v>6.2901541026335899</c:v>
                </c:pt>
                <c:pt idx="273">
                  <c:v>6.1931390934036799</c:v>
                </c:pt>
                <c:pt idx="274">
                  <c:v>6.0975195869196304</c:v>
                </c:pt>
                <c:pt idx="275">
                  <c:v>6.0032790655351604</c:v>
                </c:pt>
                <c:pt idx="276">
                  <c:v>5.91040107182274</c:v>
                </c:pt>
                <c:pt idx="277">
                  <c:v>5.8188692146267398</c:v>
                </c:pt>
                <c:pt idx="278">
                  <c:v>5.7286671747814104</c:v>
                </c:pt>
                <c:pt idx="279">
                  <c:v>5.6397787105068797</c:v>
                </c:pt>
                <c:pt idx="280">
                  <c:v>5.5521876624961397</c:v>
                </c:pt>
                <c:pt idx="281">
                  <c:v>5.4658779587052404</c:v>
                </c:pt>
                <c:pt idx="282">
                  <c:v>5.38083361885879</c:v>
                </c:pt>
                <c:pt idx="283">
                  <c:v>5.2970387586821799</c:v>
                </c:pt>
                <c:pt idx="284">
                  <c:v>5.2144775938717798</c:v>
                </c:pt>
                <c:pt idx="285">
                  <c:v>5.1331344438136997</c:v>
                </c:pt>
                <c:pt idx="286">
                  <c:v>5.0529937350615199</c:v>
                </c:pt>
                <c:pt idx="287">
                  <c:v>4.97404000458297</c:v>
                </c:pt>
                <c:pt idx="288">
                  <c:v>4.8962579027852096</c:v>
                </c:pt>
                <c:pt idx="289">
                  <c:v>4.8196321963279098</c:v>
                </c:pt>
                <c:pt idx="290">
                  <c:v>4.7441477707330302</c:v>
                </c:pt>
                <c:pt idx="291">
                  <c:v>4.6697896328001303</c:v>
                </c:pt>
                <c:pt idx="292">
                  <c:v>4.59654291283515</c:v>
                </c:pt>
                <c:pt idx="293">
                  <c:v>4.5243928667009996</c:v>
                </c:pt>
                <c:pt idx="294">
                  <c:v>4.4533248776974297</c:v>
                </c:pt>
                <c:pt idx="295">
                  <c:v>4.3833244582776798</c:v>
                </c:pt>
                <c:pt idx="296">
                  <c:v>4.3143772516090104</c:v>
                </c:pt>
                <c:pt idx="297">
                  <c:v>4.2464690329840904</c:v>
                </c:pt>
                <c:pt idx="298">
                  <c:v>4.1795857110896497</c:v>
                </c:pt>
                <c:pt idx="299">
                  <c:v>4.1137133291390304</c:v>
                </c:pt>
                <c:pt idx="300">
                  <c:v>4.0488380658744898</c:v>
                </c:pt>
                <c:pt idx="301">
                  <c:v>3.98494623644548</c:v>
                </c:pt>
                <c:pt idx="302">
                  <c:v>3.9220242931682101</c:v>
                </c:pt>
                <c:pt idx="303">
                  <c:v>3.8600588261722302</c:v>
                </c:pt>
                <c:pt idx="304">
                  <c:v>3.7990365639392398</c:v>
                </c:pt>
                <c:pt idx="305">
                  <c:v>3.73894437373905</c:v>
                </c:pt>
                <c:pt idx="306">
                  <c:v>3.6797692619676998</c:v>
                </c:pt>
                <c:pt idx="307">
                  <c:v>3.6214983743923401</c:v>
                </c:pt>
                <c:pt idx="308">
                  <c:v>3.5641189963073399</c:v>
                </c:pt>
                <c:pt idx="309">
                  <c:v>3.5076185526060502</c:v>
                </c:pt>
                <c:pt idx="310">
                  <c:v>3.45198460777224</c:v>
                </c:pt>
                <c:pt idx="311">
                  <c:v>3.39720486579531</c:v>
                </c:pt>
                <c:pt idx="312">
                  <c:v>3.3432671700130299</c:v>
                </c:pt>
                <c:pt idx="313">
                  <c:v>3.2901595028855102</c:v>
                </c:pt>
                <c:pt idx="314">
                  <c:v>3.2378699857040201</c:v>
                </c:pt>
                <c:pt idx="315">
                  <c:v>3.1863868782379501</c:v>
                </c:pt>
                <c:pt idx="316">
                  <c:v>3.1356985783231801</c:v>
                </c:pt>
                <c:pt idx="317">
                  <c:v>3.0857936213951098</c:v>
                </c:pt>
                <c:pt idx="318">
                  <c:v>3.03666067996922</c:v>
                </c:pt>
                <c:pt idx="319">
                  <c:v>2.9882885630721399</c:v>
                </c:pt>
                <c:pt idx="320">
                  <c:v>2.94066621562596</c:v>
                </c:pt>
                <c:pt idx="321">
                  <c:v>2.8937827177884401</c:v>
                </c:pt>
                <c:pt idx="322">
                  <c:v>2.8476272842517401</c:v>
                </c:pt>
                <c:pt idx="323">
                  <c:v>2.8021892635019401</c:v>
                </c:pt>
                <c:pt idx="324">
                  <c:v>2.7574581370419602</c:v>
                </c:pt>
                <c:pt idx="325">
                  <c:v>2.71342351857992</c:v>
                </c:pt>
                <c:pt idx="326">
                  <c:v>2.6700751531851501</c:v>
                </c:pt>
                <c:pt idx="327">
                  <c:v>2.6274029164139701</c:v>
                </c:pt>
                <c:pt idx="328">
                  <c:v>2.5853968134072201</c:v>
                </c:pt>
                <c:pt idx="329">
                  <c:v>2.5440469779613299</c:v>
                </c:pt>
                <c:pt idx="330">
                  <c:v>2.5033436715748998</c:v>
                </c:pt>
                <c:pt idx="331">
                  <c:v>2.4632772824724101</c:v>
                </c:pt>
                <c:pt idx="332">
                  <c:v>2.4238383246068498</c:v>
                </c:pt>
                <c:pt idx="333">
                  <c:v>2.3850174366427201</c:v>
                </c:pt>
                <c:pt idx="334">
                  <c:v>2.3468053809210301</c:v>
                </c:pt>
                <c:pt idx="335">
                  <c:v>2.3091930424077902</c:v>
                </c:pt>
                <c:pt idx="336">
                  <c:v>2.27217142762726</c:v>
                </c:pt>
                <c:pt idx="337">
                  <c:v>2.2357316635814199</c:v>
                </c:pt>
                <c:pt idx="338">
                  <c:v>2.1998649966568902</c:v>
                </c:pt>
                <c:pt idx="339">
                  <c:v>2.1645627915204799</c:v>
                </c:pt>
                <c:pt idx="340">
                  <c:v>2.1298165300046801</c:v>
                </c:pt>
                <c:pt idx="341">
                  <c:v>2.0956178099839802</c:v>
                </c:pt>
                <c:pt idx="342">
                  <c:v>2.06195834424333</c:v>
                </c:pt>
                <c:pt idx="343">
                  <c:v>2.02882995933953</c:v>
                </c:pt>
                <c:pt idx="344">
                  <c:v>1.9962245944567101</c:v>
                </c:pt>
                <c:pt idx="345">
                  <c:v>1.96413430025674</c:v>
                </c:pt>
                <c:pt idx="346">
                  <c:v>1.93255123772533</c:v>
                </c:pt>
                <c:pt idx="347">
                  <c:v>1.9014676770149599</c:v>
                </c:pt>
                <c:pt idx="348">
                  <c:v>1.87087599628515</c:v>
                </c:pt>
                <c:pt idx="349">
                  <c:v>1.84076868054092</c:v>
                </c:pt>
                <c:pt idx="350">
                  <c:v>1.8111383204703</c:v>
                </c:pt>
                <c:pt idx="351">
                  <c:v>1.7819776112813499</c:v>
                </c:pt>
                <c:pt idx="352">
                  <c:v>1.75327935153951</c:v>
                </c:pt>
                <c:pt idx="353">
                  <c:v>1.7250364420059101</c:v>
                </c:pt>
                <c:pt idx="354">
                  <c:v>1.69724188447705</c:v>
                </c:pt>
                <c:pt idx="355">
                  <c:v>1.66988878062665</c:v>
                </c:pt>
                <c:pt idx="356">
                  <c:v>1.6429703308500301</c:v>
                </c:pt>
                <c:pt idx="357">
                  <c:v>1.6164798331115899</c:v>
                </c:pt>
                <c:pt idx="358">
                  <c:v>1.5904106817958901</c:v>
                </c:pt>
                <c:pt idx="359">
                  <c:v>1.56475636656269</c:v>
                </c:pt>
                <c:pt idx="360">
                  <c:v>1.5395104712065</c:v>
                </c:pt>
                <c:pt idx="361">
                  <c:v>1.5146666725209801</c:v>
                </c:pt>
                <c:pt idx="362">
                  <c:v>1.49021873916851</c:v>
                </c:pt>
                <c:pt idx="363">
                  <c:v>1.4661605305554</c:v>
                </c:pt>
                <c:pt idx="364">
                  <c:v>1.44248599571305</c:v>
                </c:pt>
                <c:pt idx="365">
                  <c:v>1.41918917218534</c:v>
                </c:pt>
                <c:pt idx="366">
                  <c:v>1.3962641849225099</c:v>
                </c:pt>
                <c:pt idx="367">
                  <c:v>1.37370524518198</c:v>
                </c:pt>
                <c:pt idx="368">
                  <c:v>1.35150664943617</c:v>
                </c:pt>
                <c:pt idx="369">
                  <c:v>1.3296627782877</c:v>
                </c:pt>
                <c:pt idx="370">
                  <c:v>1.30816809539215</c:v>
                </c:pt>
                <c:pt idx="371">
                  <c:v>1.2870171463886</c:v>
                </c:pt>
                <c:pt idx="372">
                  <c:v>1.26620455783817</c:v>
                </c:pt>
                <c:pt idx="373">
                  <c:v>1.24572503617067</c:v>
                </c:pt>
                <c:pt idx="374">
                  <c:v>1.22557336663967</c:v>
                </c:pt>
                <c:pt idx="375">
                  <c:v>1.2057444122860099</c:v>
                </c:pt>
                <c:pt idx="376">
                  <c:v>1.1862331129099799</c:v>
                </c:pt>
                <c:pt idx="377">
                  <c:v>1.1670344840522699</c:v>
                </c:pt>
                <c:pt idx="378">
                  <c:v>1.1481436159837899</c:v>
                </c:pt>
                <c:pt idx="379">
                  <c:v>1.1295556727045899</c:v>
                </c:pt>
                <c:pt idx="380">
                  <c:v>1.1112658909517801</c:v>
                </c:pt>
                <c:pt idx="381">
                  <c:v>1.0932695792167499</c:v>
                </c:pt>
                <c:pt idx="382">
                  <c:v>1.0755621167716301</c:v>
                </c:pt>
                <c:pt idx="383">
                  <c:v>1.0581389527050999</c:v>
                </c:pt>
                <c:pt idx="384">
                  <c:v>1.0409956049676701</c:v>
                </c:pt>
                <c:pt idx="385">
                  <c:v>1.0241276594264199</c:v>
                </c:pt>
                <c:pt idx="386">
                  <c:v>1.0075307689292201</c:v>
                </c:pt>
                <c:pt idx="387">
                  <c:v>0.991200652378605</c:v>
                </c:pt>
                <c:pt idx="388">
                  <c:v>0.97513309381516999</c:v>
                </c:pt>
                <c:pt idx="389">
                  <c:v>0.95932394151065103</c:v>
                </c:pt>
                <c:pt idx="390">
                  <c:v>0.943769107070624</c:v>
                </c:pt>
                <c:pt idx="391">
                  <c:v>0.92846456454686499</c:v>
                </c:pt>
                <c:pt idx="392">
                  <c:v>0.91340634955938504</c:v>
                </c:pt>
                <c:pt idx="393">
                  <c:v>0.89859055842813595</c:v>
                </c:pt>
                <c:pt idx="394">
                  <c:v>0.88401334731437398</c:v>
                </c:pt>
                <c:pt idx="395">
                  <c:v>0.86967093137169105</c:v>
                </c:pt>
                <c:pt idx="396">
                  <c:v>0.85555958390668396</c:v>
                </c:pt>
                <c:pt idx="397">
                  <c:v>0.84167563554925096</c:v>
                </c:pt>
                <c:pt idx="398">
                  <c:v>0.82801547343249404</c:v>
                </c:pt>
                <c:pt idx="399">
                  <c:v>0.81457554038219504</c:v>
                </c:pt>
                <c:pt idx="400">
                  <c:v>0.80135233411584506</c:v>
                </c:pt>
                <c:pt idx="401">
                  <c:v>0.78834240645118103</c:v>
                </c:pt>
                <c:pt idx="402">
                  <c:v>0.77554236252420095</c:v>
                </c:pt>
                <c:pt idx="403">
                  <c:v>0.76294886001661399</c:v>
                </c:pt>
                <c:pt idx="404">
                  <c:v>0.75055860839267496</c:v>
                </c:pt>
                <c:pt idx="405">
                  <c:v>0.73836836814537299</c:v>
                </c:pt>
                <c:pt idx="406">
                  <c:v>0.726374950051909</c:v>
                </c:pt>
                <c:pt idx="407">
                  <c:v>0.71457521443840799</c:v>
                </c:pt>
                <c:pt idx="408">
                  <c:v>0.70296607045383497</c:v>
                </c:pt>
                <c:pt idx="409">
                  <c:v>0.69154447535301999</c:v>
                </c:pt>
                <c:pt idx="410">
                  <c:v>0.68030743378877201</c:v>
                </c:pt>
                <c:pt idx="411">
                  <c:v>0.66925199711299499</c:v>
                </c:pt>
                <c:pt idx="412">
                  <c:v>0.65837526268674496</c:v>
                </c:pt>
                <c:pt idx="413">
                  <c:v>0.64767437319917898</c:v>
                </c:pt>
                <c:pt idx="414">
                  <c:v>0.63714651599531202</c:v>
                </c:pt>
                <c:pt idx="415">
                  <c:v>0.62678892241252404</c:v>
                </c:pt>
                <c:pt idx="416">
                  <c:v>0.61659886712574197</c:v>
                </c:pt>
                <c:pt idx="417">
                  <c:v>0.60657366750123398</c:v>
                </c:pt>
                <c:pt idx="418">
                  <c:v>0.59671068295893104</c:v>
                </c:pt>
                <c:pt idx="419">
                  <c:v>0.58700731434321796</c:v>
                </c:pt>
                <c:pt idx="420">
                  <c:v>0.57746100330210703</c:v>
                </c:pt>
                <c:pt idx="421">
                  <c:v>0.568069231674733</c:v>
                </c:pt>
                <c:pt idx="422">
                  <c:v>0.55882952088707105</c:v>
                </c:pt>
                <c:pt idx="423">
                  <c:v>0.54973943135583003</c:v>
                </c:pt>
                <c:pt idx="424">
                  <c:v>0.54079656190042402</c:v>
                </c:pt>
                <c:pt idx="425">
                  <c:v>0.53199854916294598</c:v>
                </c:pt>
                <c:pt idx="426">
                  <c:v>0.52334306703607802</c:v>
                </c:pt>
                <c:pt idx="427">
                  <c:v>0.51482782609884103</c:v>
                </c:pt>
                <c:pt idx="428">
                  <c:v>0.50645057306012198</c:v>
                </c:pt>
                <c:pt idx="429">
                  <c:v>0.49820909020988602</c:v>
                </c:pt>
                <c:pt idx="430">
                  <c:v>0.49010119487800502</c:v>
                </c:pt>
                <c:pt idx="431">
                  <c:v>0.48212473890061103</c:v>
                </c:pt>
                <c:pt idx="432">
                  <c:v>0.47427760809390701</c:v>
                </c:pt>
                <c:pt idx="433">
                  <c:v>0.46655772173533999</c:v>
                </c:pt>
                <c:pt idx="434">
                  <c:v>0.45896303205207001</c:v>
                </c:pt>
                <c:pt idx="435">
                  <c:v>0.45149152371665102</c:v>
                </c:pt>
                <c:pt idx="436">
                  <c:v>0.44414121334983903</c:v>
                </c:pt>
                <c:pt idx="437">
                  <c:v>0.43691014903044501</c:v>
                </c:pt>
                <c:pt idx="438">
                  <c:v>0.42979640981216699</c:v>
                </c:pt>
                <c:pt idx="439">
                  <c:v>0.42279810524730599</c:v>
                </c:pt>
                <c:pt idx="440">
                  <c:v>0.41591337491729002</c:v>
                </c:pt>
                <c:pt idx="441">
                  <c:v>0.40914038796993801</c:v>
                </c:pt>
                <c:pt idx="442">
                  <c:v>0.40247734266336399</c:v>
                </c:pt>
                <c:pt idx="443">
                  <c:v>0.39592246591646302</c:v>
                </c:pt>
                <c:pt idx="444">
                  <c:v>0.38947401286588101</c:v>
                </c:pt>
                <c:pt idx="445">
                  <c:v>0.383130266429411</c:v>
                </c:pt>
                <c:pt idx="446">
                  <c:v>0.37688953687572202</c:v>
                </c:pt>
                <c:pt idx="447">
                  <c:v>0.370750161400343</c:v>
                </c:pt>
                <c:pt idx="448">
                  <c:v>0.36471050370784103</c:v>
                </c:pt>
                <c:pt idx="449">
                  <c:v>0.35876895360009198</c:v>
                </c:pt>
                <c:pt idx="450">
                  <c:v>0.35292392657059701</c:v>
                </c:pt>
                <c:pt idx="451">
                  <c:v>0.34717386340473899</c:v>
                </c:pt>
                <c:pt idx="452">
                  <c:v>0.34151722978592702</c:v>
                </c:pt>
                <c:pt idx="453">
                  <c:v>0.33595251590754099</c:v>
                </c:pt>
                <c:pt idx="454">
                  <c:v>0.330478236090608</c:v>
                </c:pt>
                <c:pt idx="455">
                  <c:v>0.325092928407134</c:v>
                </c:pt>
                <c:pt idx="456">
                  <c:v>0.319795154309021</c:v>
                </c:pt>
                <c:pt idx="457">
                  <c:v>0.31458349826249099</c:v>
                </c:pt>
                <c:pt idx="458">
                  <c:v>0.30945656738795302</c:v>
                </c:pt>
                <c:pt idx="459">
                  <c:v>0.30441299110523301</c:v>
                </c:pt>
                <c:pt idx="460">
                  <c:v>0.29945142078410097</c:v>
                </c:pt>
                <c:pt idx="461">
                  <c:v>0.29457052940003198</c:v>
                </c:pt>
                <c:pt idx="462">
                  <c:v>0.28976901119510801</c:v>
                </c:pt>
                <c:pt idx="463">
                  <c:v>0.28504558134402402</c:v>
                </c:pt>
                <c:pt idx="464">
                  <c:v>0.28039897562510202</c:v>
                </c:pt>
                <c:pt idx="465">
                  <c:v>0.27582795009626099</c:v>
                </c:pt>
                <c:pt idx="466">
                  <c:v>0.27133128077587099</c:v>
                </c:pt>
                <c:pt idx="467">
                  <c:v>0.26690776332842497</c:v>
                </c:pt>
                <c:pt idx="468">
                  <c:v>0.26255621275496199</c:v>
                </c:pt>
                <c:pt idx="469">
                  <c:v>0.258275463088176</c:v>
                </c:pt>
                <c:pt idx="470">
                  <c:v>0.25406436709215302</c:v>
                </c:pt>
                <c:pt idx="471">
                  <c:v>0.249921795966661</c:v>
                </c:pt>
                <c:pt idx="472">
                  <c:v>0.24584663905593901</c:v>
                </c:pt>
                <c:pt idx="473">
                  <c:v>0.24183780356191301</c:v>
                </c:pt>
                <c:pt idx="474">
                  <c:v>0.237894214261793</c:v>
                </c:pt>
                <c:pt idx="475">
                  <c:v>0.234014813229972</c:v>
                </c:pt>
                <c:pt idx="476">
                  <c:v>0.23019855956417901</c:v>
                </c:pt>
                <c:pt idx="477">
                  <c:v>0.226444429115817</c:v>
                </c:pt>
                <c:pt idx="478">
                  <c:v>0.22275141422443601</c:v>
                </c:pt>
                <c:pt idx="479">
                  <c:v>0.219118523456278</c:v>
                </c:pt>
                <c:pt idx="480">
                  <c:v>0.21554478134683</c:v>
                </c:pt>
                <c:pt idx="481">
                  <c:v>0.21202922814734301</c:v>
                </c:pt>
                <c:pt idx="482">
                  <c:v>0.20857091957524301</c:v>
                </c:pt>
                <c:pt idx="483">
                  <c:v>0.205168926568391</c:v>
                </c:pt>
                <c:pt idx="484">
                  <c:v>0.20182233504313299</c:v>
                </c:pt>
                <c:pt idx="485">
                  <c:v>0.19853024565607999</c:v>
                </c:pt>
                <c:pt idx="486">
                  <c:v>0.195291773569576</c:v>
                </c:pt>
                <c:pt idx="487">
                  <c:v>0.192106048220785</c:v>
                </c:pt>
                <c:pt idx="488">
                  <c:v>0.18897221309435899</c:v>
                </c:pt>
                <c:pt idx="489">
                  <c:v>0.185889425498629</c:v>
                </c:pt>
                <c:pt idx="490">
                  <c:v>0.182856856345264</c:v>
                </c:pt>
                <c:pt idx="491">
                  <c:v>0.17987368993235001</c:v>
                </c:pt>
                <c:pt idx="492">
                  <c:v>0.17693912373085</c:v>
                </c:pt>
                <c:pt idx="493">
                  <c:v>0.17405236817437</c:v>
                </c:pt>
                <c:pt idx="494">
                  <c:v>0.17121264645221099</c:v>
                </c:pt>
                <c:pt idx="495">
                  <c:v>0.16841919430563801</c:v>
                </c:pt>
                <c:pt idx="496">
                  <c:v>0.165671259827326</c:v>
                </c:pt>
                <c:pt idx="497">
                  <c:v>0.16296810326394001</c:v>
                </c:pt>
                <c:pt idx="498">
                  <c:v>0.160308996821798</c:v>
                </c:pt>
                <c:pt idx="499">
                  <c:v>0.157693224475562</c:v>
                </c:pt>
                <c:pt idx="500">
                  <c:v>0.15512008177994099</c:v>
                </c:pt>
                <c:pt idx="501">
                  <c:v>0.152588875684318</c:v>
                </c:pt>
                <c:pt idx="502">
                  <c:v>0.150098924350303</c:v>
                </c:pt>
                <c:pt idx="503">
                  <c:v>0.147649556972132</c:v>
                </c:pt>
                <c:pt idx="504">
                  <c:v>0.145240113599889</c:v>
                </c:pt>
                <c:pt idx="505">
                  <c:v>0.14286994496550601</c:v>
                </c:pt>
                <c:pt idx="506">
                  <c:v>0.140538412311491</c:v>
                </c:pt>
                <c:pt idx="507">
                  <c:v>0.13824488722235301</c:v>
                </c:pt>
                <c:pt idx="508">
                  <c:v>0.135988751458679</c:v>
                </c:pt>
                <c:pt idx="509">
                  <c:v>0.13376939679382099</c:v>
                </c:pt>
                <c:pt idx="510">
                  <c:v>0.13158622485315699</c:v>
                </c:pt>
                <c:pt idx="511">
                  <c:v>0.129438646955883</c:v>
                </c:pt>
                <c:pt idx="512">
                  <c:v>0.12732608395931</c:v>
                </c:pt>
                <c:pt idx="513">
                  <c:v>0.12524796610560299</c:v>
                </c:pt>
                <c:pt idx="514">
                  <c:v>0.123203732870954</c:v>
                </c:pt>
                <c:pt idx="515">
                  <c:v>0.121192832817129</c:v>
                </c:pt>
                <c:pt idx="516">
                  <c:v>0.119214723445371</c:v>
                </c:pt>
                <c:pt idx="517">
                  <c:v>0.117268871052604</c:v>
                </c:pt>
                <c:pt idx="518">
                  <c:v>0.11535475058991899</c:v>
                </c:pt>
                <c:pt idx="519">
                  <c:v>0.113471845523304</c:v>
                </c:pt>
                <c:pt idx="520">
                  <c:v>0.11161964769657</c:v>
                </c:pt>
                <c:pt idx="521">
                  <c:v>0.109797657196464</c:v>
                </c:pt>
                <c:pt idx="522">
                  <c:v>0.10800538221991</c:v>
                </c:pt>
                <c:pt idx="523">
                  <c:v>0.10624233894336201</c:v>
                </c:pt>
                <c:pt idx="524">
                  <c:v>0.104508051394231</c:v>
                </c:pt>
                <c:pt idx="525">
                  <c:v>0.10280205132435501</c:v>
                </c:pt>
                <c:pt idx="526">
                  <c:v>0.101123878085477</c:v>
                </c:pt>
                <c:pt idx="527">
                  <c:v>9.9473078506707502E-2</c:v>
                </c:pt>
                <c:pt idx="528">
                  <c:v>9.7849206773930497E-2</c:v>
                </c:pt>
                <c:pt idx="529">
                  <c:v>9.6251824311134299E-2</c:v>
                </c:pt>
                <c:pt idx="530">
                  <c:v>9.4680499663628598E-2</c:v>
                </c:pt>
                <c:pt idx="531">
                  <c:v>9.3134808383122894E-2</c:v>
                </c:pt>
                <c:pt idx="532">
                  <c:v>9.1614332914635693E-2</c:v>
                </c:pt>
                <c:pt idx="533">
                  <c:v>9.0118662485207598E-2</c:v>
                </c:pt>
                <c:pt idx="534">
                  <c:v>8.8647392994387703E-2</c:v>
                </c:pt>
                <c:pt idx="535">
                  <c:v>8.7200126906469597E-2</c:v>
                </c:pt>
                <c:pt idx="536">
                  <c:v>8.5776473144445697E-2</c:v>
                </c:pt>
                <c:pt idx="537">
                  <c:v>8.4376046985655997E-2</c:v>
                </c:pt>
                <c:pt idx="538">
                  <c:v>8.2998469959102997E-2</c:v>
                </c:pt>
                <c:pt idx="539">
                  <c:v>8.1643369744408403E-2</c:v>
                </c:pt>
                <c:pt idx="540">
                  <c:v>8.0310380072384696E-2</c:v>
                </c:pt>
                <c:pt idx="541">
                  <c:v>7.8999140627197095E-2</c:v>
                </c:pt>
                <c:pt idx="542">
                  <c:v>7.7709296950090601E-2</c:v>
                </c:pt>
                <c:pt idx="543">
                  <c:v>7.6440500344657797E-2</c:v>
                </c:pt>
                <c:pt idx="544">
                  <c:v>7.51924077836231E-2</c:v>
                </c:pt>
                <c:pt idx="545">
                  <c:v>7.3964681817120806E-2</c:v>
                </c:pt>
                <c:pt idx="546">
                  <c:v>7.27569904824409E-2</c:v>
                </c:pt>
                <c:pt idx="547">
                  <c:v>7.1569007215223204E-2</c:v>
                </c:pt>
                <c:pt idx="548">
                  <c:v>7.0400410762073901E-2</c:v>
                </c:pt>
                <c:pt idx="549">
                  <c:v>6.9250885094582604E-2</c:v>
                </c:pt>
                <c:pt idx="550">
                  <c:v>6.8120119324721604E-2</c:v>
                </c:pt>
                <c:pt idx="551">
                  <c:v>6.7007807621599302E-2</c:v>
                </c:pt>
                <c:pt idx="552">
                  <c:v>6.5913649129551999E-2</c:v>
                </c:pt>
                <c:pt idx="553">
                  <c:v>6.4837347887549496E-2</c:v>
                </c:pt>
                <c:pt idx="554">
                  <c:v>6.3778612749896602E-2</c:v>
                </c:pt>
                <c:pt idx="555">
                  <c:v>6.2737157308206407E-2</c:v>
                </c:pt>
                <c:pt idx="556">
                  <c:v>6.1712699814629901E-2</c:v>
                </c:pt>
                <c:pt idx="557">
                  <c:v>6.0704963106317303E-2</c:v>
                </c:pt>
                <c:pt idx="558">
                  <c:v>5.9713674531095398E-2</c:v>
                </c:pt>
                <c:pt idx="559">
                  <c:v>5.8738565874339801E-2</c:v>
                </c:pt>
                <c:pt idx="560">
                  <c:v>5.7779373287023601E-2</c:v>
                </c:pt>
                <c:pt idx="561">
                  <c:v>5.6835837214923302E-2</c:v>
                </c:pt>
                <c:pt idx="562">
                  <c:v>5.5907702328965497E-2</c:v>
                </c:pt>
                <c:pt idx="563">
                  <c:v>5.4994717456693099E-2</c:v>
                </c:pt>
                <c:pt idx="564">
                  <c:v>5.4096635514836899E-2</c:v>
                </c:pt>
                <c:pt idx="565">
                  <c:v>5.3213213442972203E-2</c:v>
                </c:pt>
                <c:pt idx="566">
                  <c:v>5.2344212138244403E-2</c:v>
                </c:pt>
                <c:pt idx="567">
                  <c:v>5.1489396391147101E-2</c:v>
                </c:pt>
                <c:pt idx="568">
                  <c:v>5.06485348223343E-2</c:v>
                </c:pt>
                <c:pt idx="569">
                  <c:v>4.9821399820452E-2</c:v>
                </c:pt>
                <c:pt idx="570">
                  <c:v>4.90077674809727E-2</c:v>
                </c:pt>
                <c:pt idx="571">
                  <c:v>4.82074175460157E-2</c:v>
                </c:pt>
                <c:pt idx="572">
                  <c:v>4.7420133345141599E-2</c:v>
                </c:pt>
                <c:pt idx="573">
                  <c:v>4.66457017370977E-2</c:v>
                </c:pt>
                <c:pt idx="574">
                  <c:v>4.58839130524916E-2</c:v>
                </c:pt>
                <c:pt idx="575">
                  <c:v>4.51345610374169E-2</c:v>
                </c:pt>
                <c:pt idx="576">
                  <c:v>4.4397442797977402E-2</c:v>
                </c:pt>
                <c:pt idx="577">
                  <c:v>4.3672358745701703E-2</c:v>
                </c:pt>
                <c:pt idx="578">
                  <c:v>4.2959112543843402E-2</c:v>
                </c:pt>
                <c:pt idx="579">
                  <c:v>4.2257511054548502E-2</c:v>
                </c:pt>
                <c:pt idx="580">
                  <c:v>4.1567364286876698E-2</c:v>
                </c:pt>
                <c:pt idx="581">
                  <c:v>4.0888485345662702E-2</c:v>
                </c:pt>
                <c:pt idx="582">
                  <c:v>4.0220690381204099E-2</c:v>
                </c:pt>
                <c:pt idx="583">
                  <c:v>3.9563798539762503E-2</c:v>
                </c:pt>
                <c:pt idx="584">
                  <c:v>3.8917631914865497E-2</c:v>
                </c:pt>
                <c:pt idx="585">
                  <c:v>3.82820154993955E-2</c:v>
                </c:pt>
                <c:pt idx="586">
                  <c:v>3.7656777138454403E-2</c:v>
                </c:pt>
                <c:pt idx="587">
                  <c:v>3.7041747482989898E-2</c:v>
                </c:pt>
                <c:pt idx="588">
                  <c:v>3.6436759944172899E-2</c:v>
                </c:pt>
                <c:pt idx="589">
                  <c:v>3.58416506485126E-2</c:v>
                </c:pt>
                <c:pt idx="590">
                  <c:v>3.5256258393698697E-2</c:v>
                </c:pt>
                <c:pt idx="591">
                  <c:v>3.4680424605158203E-2</c:v>
                </c:pt>
                <c:pt idx="592">
                  <c:v>3.4113993293315201E-2</c:v>
                </c:pt>
                <c:pt idx="593">
                  <c:v>3.3556811011543203E-2</c:v>
                </c:pt>
                <c:pt idx="594">
                  <c:v>3.3008726814798398E-2</c:v>
                </c:pt>
                <c:pt idx="595">
                  <c:v>3.2469592218922899E-2</c:v>
                </c:pt>
                <c:pt idx="596">
                  <c:v>3.1939261160607101E-2</c:v>
                </c:pt>
                <c:pt idx="597">
                  <c:v>3.1417589958001202E-2</c:v>
                </c:pt>
                <c:pt idx="598">
                  <c:v>3.0904437271964302E-2</c:v>
                </c:pt>
                <c:pt idx="599">
                  <c:v>3.03996640679422E-2</c:v>
                </c:pt>
                <c:pt idx="600">
                  <c:v>2.99031335784627E-2</c:v>
                </c:pt>
                <c:pt idx="601">
                  <c:v>2.9414711266239301E-2</c:v>
                </c:pt>
                <c:pt idx="602">
                  <c:v>2.8934264787872501E-2</c:v>
                </c:pt>
                <c:pt idx="603">
                  <c:v>2.84616639581401E-2</c:v>
                </c:pt>
                <c:pt idx="604">
                  <c:v>2.7996780714866599E-2</c:v>
                </c:pt>
                <c:pt idx="605">
                  <c:v>2.75394890843625E-2</c:v>
                </c:pt>
                <c:pt idx="606">
                  <c:v>2.7089665147423499E-2</c:v>
                </c:pt>
                <c:pt idx="607">
                  <c:v>2.6647187005882301E-2</c:v>
                </c:pt>
                <c:pt idx="608">
                  <c:v>2.6211934749702601E-2</c:v>
                </c:pt>
                <c:pt idx="609">
                  <c:v>2.5783790424606701E-2</c:v>
                </c:pt>
                <c:pt idx="610">
                  <c:v>2.5362638000229198E-2</c:v>
                </c:pt>
                <c:pt idx="611">
                  <c:v>2.4948363338787E-2</c:v>
                </c:pt>
                <c:pt idx="612">
                  <c:v>2.4540854164258101E-2</c:v>
                </c:pt>
                <c:pt idx="613">
                  <c:v>2.41400000320608E-2</c:v>
                </c:pt>
                <c:pt idx="614">
                  <c:v>2.3745692299225001E-2</c:v>
                </c:pt>
                <c:pt idx="615">
                  <c:v>2.3357824095047799E-2</c:v>
                </c:pt>
                <c:pt idx="616">
                  <c:v>2.29762902922259E-2</c:v>
                </c:pt>
                <c:pt idx="617">
                  <c:v>2.26009874784566E-2</c:v>
                </c:pt>
                <c:pt idx="618">
                  <c:v>2.2231813928500099E-2</c:v>
                </c:pt>
                <c:pt idx="619">
                  <c:v>2.18686695766954E-2</c:v>
                </c:pt>
                <c:pt idx="620">
                  <c:v>2.15114559899235E-2</c:v>
                </c:pt>
                <c:pt idx="621">
                  <c:v>2.11600763410086E-2</c:v>
                </c:pt>
                <c:pt idx="622">
                  <c:v>2.0814435382552399E-2</c:v>
                </c:pt>
                <c:pt idx="623">
                  <c:v>2.0474439421193501E-2</c:v>
                </c:pt>
                <c:pt idx="624">
                  <c:v>2.01399962922846E-2</c:v>
                </c:pt>
                <c:pt idx="625">
                  <c:v>1.9811015334981801E-2</c:v>
                </c:pt>
                <c:pt idx="626">
                  <c:v>1.9487407367738799E-2</c:v>
                </c:pt>
                <c:pt idx="627">
                  <c:v>1.9169084664198598E-2</c:v>
                </c:pt>
                <c:pt idx="628">
                  <c:v>1.88559609294786E-2</c:v>
                </c:pt>
                <c:pt idx="629">
                  <c:v>1.8547951276839399E-2</c:v>
                </c:pt>
                <c:pt idx="630">
                  <c:v>1.8244972204735001E-2</c:v>
                </c:pt>
                <c:pt idx="631">
                  <c:v>1.7946941574234598E-2</c:v>
                </c:pt>
                <c:pt idx="632">
                  <c:v>1.76537785868119E-2</c:v>
                </c:pt>
                <c:pt idx="633">
                  <c:v>1.73654037624962E-2</c:v>
                </c:pt>
                <c:pt idx="634">
                  <c:v>1.7081738918378501E-2</c:v>
                </c:pt>
                <c:pt idx="635">
                  <c:v>1.6802707147466601E-2</c:v>
                </c:pt>
                <c:pt idx="636">
                  <c:v>1.6528232797885602E-2</c:v>
                </c:pt>
                <c:pt idx="637">
                  <c:v>1.6258241452415001E-2</c:v>
                </c:pt>
                <c:pt idx="638">
                  <c:v>1.5992659908360098E-2</c:v>
                </c:pt>
                <c:pt idx="639">
                  <c:v>1.5731416157750599E-2</c:v>
                </c:pt>
                <c:pt idx="640">
                  <c:v>1.54744393678604E-2</c:v>
                </c:pt>
                <c:pt idx="641">
                  <c:v>1.5221659862046001E-2</c:v>
                </c:pt>
                <c:pt idx="642">
                  <c:v>1.49730091008954E-2</c:v>
                </c:pt>
                <c:pt idx="643">
                  <c:v>1.47284196636844E-2</c:v>
                </c:pt>
                <c:pt idx="644">
                  <c:v>1.4487825230134499E-2</c:v>
                </c:pt>
                <c:pt idx="645">
                  <c:v>1.4251160562468199E-2</c:v>
                </c:pt>
                <c:pt idx="646">
                  <c:v>1.4018361487755499E-2</c:v>
                </c:pt>
                <c:pt idx="647">
                  <c:v>1.37893648805482E-2</c:v>
                </c:pt>
                <c:pt idx="648">
                  <c:v>1.3564108645797501E-2</c:v>
                </c:pt>
                <c:pt idx="649">
                  <c:v>1.3342531702048899E-2</c:v>
                </c:pt>
                <c:pt idx="650">
                  <c:v>1.31245739649109E-2</c:v>
                </c:pt>
                <c:pt idx="651">
                  <c:v>1.29101763307928E-2</c:v>
                </c:pt>
                <c:pt idx="652">
                  <c:v>1.2699280660907799E-2</c:v>
                </c:pt>
                <c:pt idx="653">
                  <c:v>1.2491829765536099E-2</c:v>
                </c:pt>
                <c:pt idx="654">
                  <c:v>1.22877673885442E-2</c:v>
                </c:pt>
                <c:pt idx="655">
                  <c:v>1.2087038192157E-2</c:v>
                </c:pt>
                <c:pt idx="656">
                  <c:v>1.1889587741976701E-2</c:v>
                </c:pt>
                <c:pt idx="657">
                  <c:v>1.16953624922471E-2</c:v>
                </c:pt>
                <c:pt idx="658">
                  <c:v>1.1504309771356899E-2</c:v>
                </c:pt>
                <c:pt idx="659">
                  <c:v>1.13163777675796E-2</c:v>
                </c:pt>
                <c:pt idx="660">
                  <c:v>1.1131515515045501E-2</c:v>
                </c:pt>
                <c:pt idx="661">
                  <c:v>1.09496728799425E-2</c:v>
                </c:pt>
                <c:pt idx="662">
                  <c:v>1.0770800546940899E-2</c:v>
                </c:pt>
                <c:pt idx="663">
                  <c:v>1.0594850005841001E-2</c:v>
                </c:pt>
                <c:pt idx="664">
                  <c:v>1.04217735384363E-2</c:v>
                </c:pt>
                <c:pt idx="665">
                  <c:v>1.0251524205591901E-2</c:v>
                </c:pt>
                <c:pt idx="666">
                  <c:v>1.0084055834533701E-2</c:v>
                </c:pt>
                <c:pt idx="667">
                  <c:v>9.9193230063434196E-3</c:v>
                </c:pt>
                <c:pt idx="668">
                  <c:v>9.7572810436589805E-3</c:v>
                </c:pt>
                <c:pt idx="669">
                  <c:v>9.5978859985740208E-3</c:v>
                </c:pt>
                <c:pt idx="670">
                  <c:v>9.4410946407354392E-3</c:v>
                </c:pt>
                <c:pt idx="671">
                  <c:v>9.28686444563449E-3</c:v>
                </c:pt>
                <c:pt idx="672">
                  <c:v>9.1351535830888498E-3</c:v>
                </c:pt>
                <c:pt idx="673">
                  <c:v>8.9859209059125495E-3</c:v>
                </c:pt>
                <c:pt idx="674">
                  <c:v>8.8391259387702696E-3</c:v>
                </c:pt>
                <c:pt idx="675">
                  <c:v>8.6947288672136608E-3</c:v>
                </c:pt>
                <c:pt idx="676">
                  <c:v>8.5526905268960493E-3</c:v>
                </c:pt>
                <c:pt idx="677">
                  <c:v>8.41297239296321E-3</c:v>
                </c:pt>
                <c:pt idx="678">
                  <c:v>8.2755365696170202E-3</c:v>
                </c:pt>
                <c:pt idx="679">
                  <c:v>8.1403457798491508E-3</c:v>
                </c:pt>
                <c:pt idx="680">
                  <c:v>8.0073633553423094E-3</c:v>
                </c:pt>
                <c:pt idx="681">
                  <c:v>7.8765532265359199E-3</c:v>
                </c:pt>
                <c:pt idx="682">
                  <c:v>7.74787991285396E-3</c:v>
                </c:pt>
                <c:pt idx="683">
                  <c:v>7.6213085130920804E-3</c:v>
                </c:pt>
                <c:pt idx="684">
                  <c:v>7.49680469596132E-3</c:v>
                </c:pt>
                <c:pt idx="685">
                  <c:v>7.3743346907863203E-3</c:v>
                </c:pt>
                <c:pt idx="686">
                  <c:v>7.25386527835484E-3</c:v>
                </c:pt>
                <c:pt idx="687">
                  <c:v>7.1353637819167696E-3</c:v>
                </c:pt>
                <c:pt idx="688">
                  <c:v>7.0187980583299101E-3</c:v>
                </c:pt>
                <c:pt idx="689">
                  <c:v>6.90413648934988E-3</c:v>
                </c:pt>
                <c:pt idx="690">
                  <c:v>6.7913479730624697E-3</c:v>
                </c:pt>
                <c:pt idx="691">
                  <c:v>6.6804019154553503E-3</c:v>
                </c:pt>
                <c:pt idx="692">
                  <c:v>6.57126822212747E-3</c:v>
                </c:pt>
                <c:pt idx="693">
                  <c:v>6.4639172901336398E-3</c:v>
                </c:pt>
                <c:pt idx="694">
                  <c:v>6.3583199999620197E-3</c:v>
                </c:pt>
                <c:pt idx="695">
                  <c:v>6.2544477076425997E-3</c:v>
                </c:pt>
                <c:pt idx="696">
                  <c:v>6.1522722369842997E-3</c:v>
                </c:pt>
                <c:pt idx="697">
                  <c:v>6.0517658719387102E-3</c:v>
                </c:pt>
                <c:pt idx="698">
                  <c:v>5.9529013490884899E-3</c:v>
                </c:pt>
                <c:pt idx="699">
                  <c:v>5.8556518502581398E-3</c:v>
                </c:pt>
                <c:pt idx="700">
                  <c:v>5.7599909952454299E-3</c:v>
                </c:pt>
                <c:pt idx="701">
                  <c:v>5.6658928346713603E-3</c:v>
                </c:pt>
                <c:pt idx="702">
                  <c:v>5.5733318429467401E-3</c:v>
                </c:pt>
                <c:pt idx="703">
                  <c:v>5.4822829113536E-3</c:v>
                </c:pt>
                <c:pt idx="704">
                  <c:v>5.3927213412393402E-3</c:v>
                </c:pt>
                <c:pt idx="705">
                  <c:v>5.30462283732204E-3</c:v>
                </c:pt>
                <c:pt idx="706">
                  <c:v>5.2179635011048902E-3</c:v>
                </c:pt>
                <c:pt idx="707">
                  <c:v>5.13271982439814E-3</c:v>
                </c:pt>
                <c:pt idx="708">
                  <c:v>5.0488686829467701E-3</c:v>
                </c:pt>
                <c:pt idx="709">
                  <c:v>4.9663873301619603E-3</c:v>
                </c:pt>
                <c:pt idx="710">
                  <c:v>4.8852533909550999E-3</c:v>
                </c:pt>
                <c:pt idx="711">
                  <c:v>4.8054448556721597E-3</c:v>
                </c:pt>
                <c:pt idx="712">
                  <c:v>4.7269400741271703E-3</c:v>
                </c:pt>
                <c:pt idx="713">
                  <c:v>4.6497177497331196E-3</c:v>
                </c:pt>
                <c:pt idx="714">
                  <c:v>4.5737569337283802E-3</c:v>
                </c:pt>
                <c:pt idx="715">
                  <c:v>4.4990370194976804E-3</c:v>
                </c:pt>
                <c:pt idx="716">
                  <c:v>4.42553773698542E-3</c:v>
                </c:pt>
                <c:pt idx="717">
                  <c:v>4.3532391472003804E-3</c:v>
                </c:pt>
                <c:pt idx="718">
                  <c:v>4.2821216368100603E-3</c:v>
                </c:pt>
                <c:pt idx="719">
                  <c:v>4.2121659128231403E-3</c:v>
                </c:pt>
                <c:pt idx="720">
                  <c:v>4.1433529973588599E-3</c:v>
                </c:pt>
                <c:pt idx="721">
                  <c:v>4.0756642225016496E-3</c:v>
                </c:pt>
                <c:pt idx="722">
                  <c:v>4.0090812252397603E-3</c:v>
                </c:pt>
                <c:pt idx="723">
                  <c:v>3.9435859424866099E-3</c:v>
                </c:pt>
                <c:pt idx="724">
                  <c:v>3.8791606061831401E-3</c:v>
                </c:pt>
                <c:pt idx="725">
                  <c:v>3.8157877384804202E-3</c:v>
                </c:pt>
                <c:pt idx="726">
                  <c:v>3.7534501470005898E-3</c:v>
                </c:pt>
                <c:pt idx="727">
                  <c:v>3.6921309201753002E-3</c:v>
                </c:pt>
                <c:pt idx="728">
                  <c:v>3.6318134226603002E-3</c:v>
                </c:pt>
                <c:pt idx="729">
                  <c:v>3.5724812908246302E-3</c:v>
                </c:pt>
                <c:pt idx="730">
                  <c:v>3.51411842831374E-3</c:v>
                </c:pt>
                <c:pt idx="731">
                  <c:v>3.45670900168478E-3</c:v>
                </c:pt>
                <c:pt idx="732">
                  <c:v>3.40023743611328E-3</c:v>
                </c:pt>
                <c:pt idx="733">
                  <c:v>3.34468841116987E-3</c:v>
                </c:pt>
                <c:pt idx="734">
                  <c:v>3.2900468566658702E-3</c:v>
                </c:pt>
                <c:pt idx="735">
                  <c:v>3.2362979485668899E-3</c:v>
                </c:pt>
                <c:pt idx="736">
                  <c:v>3.1834271049728299E-3</c:v>
                </c:pt>
                <c:pt idx="737">
                  <c:v>3.1314199821638098E-3</c:v>
                </c:pt>
                <c:pt idx="738">
                  <c:v>3.08026247071047E-3</c:v>
                </c:pt>
                <c:pt idx="739">
                  <c:v>3.0299406916477699E-3</c:v>
                </c:pt>
                <c:pt idx="740">
                  <c:v>2.9804409927113502E-3</c:v>
                </c:pt>
                <c:pt idx="741">
                  <c:v>2.9317499446352298E-3</c:v>
                </c:pt>
                <c:pt idx="742">
                  <c:v>2.8838543375099899E-3</c:v>
                </c:pt>
                <c:pt idx="743">
                  <c:v>2.8367411772004399E-3</c:v>
                </c:pt>
                <c:pt idx="744">
                  <c:v>2.7903976818216799E-3</c:v>
                </c:pt>
                <c:pt idx="745">
                  <c:v>2.74481127827279E-3</c:v>
                </c:pt>
                <c:pt idx="746">
                  <c:v>2.69996959882704E-3</c:v>
                </c:pt>
                <c:pt idx="747">
                  <c:v>2.6558604777778098E-3</c:v>
                </c:pt>
                <c:pt idx="748">
                  <c:v>2.6124719481392701E-3</c:v>
                </c:pt>
                <c:pt idx="749">
                  <c:v>2.5697922384008299E-3</c:v>
                </c:pt>
                <c:pt idx="750">
                  <c:v>2.5278097693347801E-3</c:v>
                </c:pt>
                <c:pt idx="751">
                  <c:v>2.4865131508558101E-3</c:v>
                </c:pt>
                <c:pt idx="752">
                  <c:v>2.4458911789319998E-3</c:v>
                </c:pt>
                <c:pt idx="753">
                  <c:v>2.4059328325461401E-3</c:v>
                </c:pt>
                <c:pt idx="754">
                  <c:v>2.3666272707066698E-3</c:v>
                </c:pt>
                <c:pt idx="755">
                  <c:v>2.3279638295074798E-3</c:v>
                </c:pt>
                <c:pt idx="756">
                  <c:v>2.2899320192356501E-3</c:v>
                </c:pt>
                <c:pt idx="757">
                  <c:v>2.25252152152645E-3</c:v>
                </c:pt>
                <c:pt idx="758">
                  <c:v>2.2157221865648099E-3</c:v>
                </c:pt>
                <c:pt idx="759">
                  <c:v>2.1795240303323902E-3</c:v>
                </c:pt>
                <c:pt idx="760">
                  <c:v>2.1439172318997702E-3</c:v>
                </c:pt>
                <c:pt idx="761">
                  <c:v>2.10889213076267E-3</c:v>
                </c:pt>
                <c:pt idx="762">
                  <c:v>2.07443922422043E-3</c:v>
                </c:pt>
                <c:pt idx="763">
                  <c:v>2.0405491648011901E-3</c:v>
                </c:pt>
                <c:pt idx="764">
                  <c:v>2.0072127576983901E-3</c:v>
                </c:pt>
                <c:pt idx="765">
                  <c:v>1.9744209583293201E-3</c:v>
                </c:pt>
                <c:pt idx="766">
                  <c:v>1.9421648698869499E-3</c:v>
                </c:pt>
                <c:pt idx="767">
                  <c:v>1.9104357408698601E-3</c:v>
                </c:pt>
                <c:pt idx="768">
                  <c:v>1.87922496273194E-3</c:v>
                </c:pt>
                <c:pt idx="769">
                  <c:v>1.8485240675502499E-3</c:v>
                </c:pt>
                <c:pt idx="770">
                  <c:v>1.8183247257282399E-3</c:v>
                </c:pt>
                <c:pt idx="771">
                  <c:v>1.7886187437363E-3</c:v>
                </c:pt>
                <c:pt idx="772">
                  <c:v>1.75939806188938E-3</c:v>
                </c:pt>
                <c:pt idx="773">
                  <c:v>1.73065475216083E-3</c:v>
                </c:pt>
                <c:pt idx="774">
                  <c:v>1.70238101603188E-3</c:v>
                </c:pt>
                <c:pt idx="775">
                  <c:v>1.67456918237636E-3</c:v>
                </c:pt>
                <c:pt idx="776">
                  <c:v>1.64721170537987E-3</c:v>
                </c:pt>
                <c:pt idx="777">
                  <c:v>1.6203011624929501E-3</c:v>
                </c:pt>
                <c:pt idx="778">
                  <c:v>1.59383025241772E-3</c:v>
                </c:pt>
                <c:pt idx="779">
                  <c:v>1.5677917931273401E-3</c:v>
                </c:pt>
                <c:pt idx="780">
                  <c:v>1.5421787199178299E-3</c:v>
                </c:pt>
                <c:pt idx="781">
                  <c:v>1.5169840834917501E-3</c:v>
                </c:pt>
                <c:pt idx="782">
                  <c:v>1.49220104807311E-3</c:v>
                </c:pt>
                <c:pt idx="783">
                  <c:v>1.46782288955309E-3</c:v>
                </c:pt>
                <c:pt idx="784">
                  <c:v>1.4438429936660801E-3</c:v>
                </c:pt>
                <c:pt idx="785">
                  <c:v>1.42025485419545E-3</c:v>
                </c:pt>
                <c:pt idx="786">
                  <c:v>1.3970520712086501E-3</c:v>
                </c:pt>
                <c:pt idx="787">
                  <c:v>1.3742283493211199E-3</c:v>
                </c:pt>
                <c:pt idx="788">
                  <c:v>1.35177749598859E-3</c:v>
                </c:pt>
                <c:pt idx="789">
                  <c:v>1.3296934198272199E-3</c:v>
                </c:pt>
                <c:pt idx="790">
                  <c:v>1.3079701289612201E-3</c:v>
                </c:pt>
                <c:pt idx="791">
                  <c:v>1.28660172939739E-3</c:v>
                </c:pt>
                <c:pt idx="792">
                  <c:v>1.26558242342629E-3</c:v>
                </c:pt>
                <c:pt idx="793">
                  <c:v>1.2449065080494899E-3</c:v>
                </c:pt>
                <c:pt idx="794">
                  <c:v>1.22456837343246E-3</c:v>
                </c:pt>
                <c:pt idx="795">
                  <c:v>1.2045625013827901E-3</c:v>
                </c:pt>
                <c:pt idx="796">
                  <c:v>1.18488346385323E-3</c:v>
                </c:pt>
                <c:pt idx="797">
                  <c:v>1.1655259214691999E-3</c:v>
                </c:pt>
                <c:pt idx="798">
                  <c:v>1.1464846220803401E-3</c:v>
                </c:pt>
                <c:pt idx="799">
                  <c:v>1.1277543993356901E-3</c:v>
                </c:pt>
                <c:pt idx="800">
                  <c:v>1.1093301712822099E-3</c:v>
                </c:pt>
                <c:pt idx="801">
                  <c:v>1.09120693898609E-3</c:v>
                </c:pt>
                <c:pt idx="802">
                  <c:v>1.0733797851766799E-3</c:v>
                </c:pt>
                <c:pt idx="803">
                  <c:v>1.05584387291251E-3</c:v>
                </c:pt>
                <c:pt idx="804">
                  <c:v>1.03859444426908E-3</c:v>
                </c:pt>
                <c:pt idx="805">
                  <c:v>1.0216268190481599E-3</c:v>
                </c:pt>
                <c:pt idx="806">
                  <c:v>1.00493639350807E-3</c:v>
                </c:pt>
                <c:pt idx="807">
                  <c:v>9.8851863911480998E-4</c:v>
                </c:pt>
                <c:pt idx="808">
                  <c:v>9.7236910131347199E-4</c:v>
                </c:pt>
                <c:pt idx="809">
                  <c:v>9.5648339831980796E-4</c:v>
                </c:pt>
                <c:pt idx="810">
                  <c:v>9.4085721993149903E-4</c:v>
                </c:pt>
                <c:pt idx="811">
                  <c:v>9.2548632635883503E-4</c:v>
                </c:pt>
                <c:pt idx="812">
                  <c:v>9.1036654707450702E-4</c:v>
                </c:pt>
                <c:pt idx="813">
                  <c:v>8.9549377968218896E-4</c:v>
                </c:pt>
                <c:pt idx="814">
                  <c:v>8.8086398880357901E-4</c:v>
                </c:pt>
                <c:pt idx="815">
                  <c:v>8.6647320498364701E-4</c:v>
                </c:pt>
                <c:pt idx="816">
                  <c:v>8.5231752361373603E-4</c:v>
                </c:pt>
                <c:pt idx="817">
                  <c:v>8.3839310387227297E-4</c:v>
                </c:pt>
                <c:pt idx="818">
                  <c:v>8.2469616768278105E-4</c:v>
                </c:pt>
                <c:pt idx="819">
                  <c:v>8.1122299868888897E-4</c:v>
                </c:pt>
                <c:pt idx="820">
                  <c:v>7.9796994124612004E-4</c:v>
                </c:pt>
                <c:pt idx="821">
                  <c:v>7.8493339943010903E-4</c:v>
                </c:pt>
                <c:pt idx="822">
                  <c:v>7.7210983606104905E-4</c:v>
                </c:pt>
                <c:pt idx="823">
                  <c:v>7.59495771744062E-4</c:v>
                </c:pt>
                <c:pt idx="824">
                  <c:v>7.4708778392523496E-4</c:v>
                </c:pt>
                <c:pt idx="825">
                  <c:v>7.3488250596309701E-4</c:v>
                </c:pt>
                <c:pt idx="826">
                  <c:v>7.2287662621523798E-4</c:v>
                </c:pt>
                <c:pt idx="827">
                  <c:v>7.1106688713986298E-4</c:v>
                </c:pt>
                <c:pt idx="828">
                  <c:v>6.9945008441202295E-4</c:v>
                </c:pt>
                <c:pt idx="829">
                  <c:v>6.8802306605426401E-4</c:v>
                </c:pt>
                <c:pt idx="830">
                  <c:v>6.7678273158150199E-4</c:v>
                </c:pt>
                <c:pt idx="831">
                  <c:v>6.6572603115984202E-4</c:v>
                </c:pt>
                <c:pt idx="832">
                  <c:v>6.5484996477915001E-4</c:v>
                </c:pt>
                <c:pt idx="833">
                  <c:v>6.4415158143914502E-4</c:v>
                </c:pt>
                <c:pt idx="834">
                  <c:v>6.3362797834876799E-4</c:v>
                </c:pt>
                <c:pt idx="835">
                  <c:v>6.2327630013865002E-4</c:v>
                </c:pt>
                <c:pt idx="836">
                  <c:v>6.1309373808642596E-4</c:v>
                </c:pt>
                <c:pt idx="837">
                  <c:v>6.0307752935471603E-4</c:v>
                </c:pt>
                <c:pt idx="838">
                  <c:v>5.9322495624154997E-4</c:v>
                </c:pt>
                <c:pt idx="839">
                  <c:v>5.8353334544302901E-4</c:v>
                </c:pt>
                <c:pt idx="840">
                  <c:v>5.7400006732804697E-4</c:v>
                </c:pt>
                <c:pt idx="841">
                  <c:v>5.6462253522484001E-4</c:v>
                </c:pt>
                <c:pt idx="842">
                  <c:v>5.5539820471920396E-4</c:v>
                </c:pt>
                <c:pt idx="843">
                  <c:v>5.4632457296417702E-4</c:v>
                </c:pt>
                <c:pt idx="844">
                  <c:v>5.3739917800098205E-4</c:v>
                </c:pt>
                <c:pt idx="845">
                  <c:v>5.2861959809108201E-4</c:v>
                </c:pt>
                <c:pt idx="846">
                  <c:v>5.1998345105913298E-4</c:v>
                </c:pt>
                <c:pt idx="847">
                  <c:v>5.1148839364666804E-4</c:v>
                </c:pt>
                <c:pt idx="848">
                  <c:v>5.0313212087635796E-4</c:v>
                </c:pt>
                <c:pt idx="849">
                  <c:v>4.94912365426628E-4</c:v>
                </c:pt>
                <c:pt idx="850">
                  <c:v>4.8682689701651802E-4</c:v>
                </c:pt>
                <c:pt idx="851">
                  <c:v>4.7887352180056998E-4</c:v>
                </c:pt>
                <c:pt idx="852">
                  <c:v>4.7105008177361298E-4</c:v>
                </c:pt>
                <c:pt idx="853">
                  <c:v>4.63354454185267E-4</c:v>
                </c:pt>
                <c:pt idx="854">
                  <c:v>4.5578455096401002E-4</c:v>
                </c:pt>
                <c:pt idx="855">
                  <c:v>4.4833831815065502E-4</c:v>
                </c:pt>
                <c:pt idx="856">
                  <c:v>4.4101373534107999E-4</c:v>
                </c:pt>
                <c:pt idx="857">
                  <c:v>4.3380881513806001E-4</c:v>
                </c:pt>
                <c:pt idx="858">
                  <c:v>4.2672160261205902E-4</c:v>
                </c:pt>
                <c:pt idx="859">
                  <c:v>4.1975017477082399E-4</c:v>
                </c:pt>
                <c:pt idx="860">
                  <c:v>4.1289264003764798E-4</c:v>
                </c:pt>
                <c:pt idx="861">
                  <c:v>4.06147137738149E-4</c:v>
                </c:pt>
                <c:pt idx="862">
                  <c:v>3.9951183759544202E-4</c:v>
                </c:pt>
                <c:pt idx="863">
                  <c:v>3.9298493923355403E-4</c:v>
                </c:pt>
                <c:pt idx="864">
                  <c:v>3.8656467168894399E-4</c:v>
                </c:pt>
                <c:pt idx="865">
                  <c:v>3.8024929293001898E-4</c:v>
                </c:pt>
                <c:pt idx="866">
                  <c:v>3.74037089384477E-4</c:v>
                </c:pt>
                <c:pt idx="867">
                  <c:v>3.6792637547438902E-4</c:v>
                </c:pt>
                <c:pt idx="868">
                  <c:v>3.6191549315887401E-4</c:v>
                </c:pt>
                <c:pt idx="869">
                  <c:v>3.5600281148423101E-4</c:v>
                </c:pt>
                <c:pt idx="870">
                  <c:v>3.5018672614143799E-4</c:v>
                </c:pt>
                <c:pt idx="871">
                  <c:v>3.4446565903086402E-4</c:v>
                </c:pt>
                <c:pt idx="872">
                  <c:v>3.3883805783410399E-4</c:v>
                </c:pt>
                <c:pt idx="873">
                  <c:v>3.333023955928E-4</c:v>
                </c:pt>
                <c:pt idx="874">
                  <c:v>3.2785717029434799E-4</c:v>
                </c:pt>
                <c:pt idx="875">
                  <c:v>3.2250090446436899E-4</c:v>
                </c:pt>
                <c:pt idx="876">
                  <c:v>3.1723214476583802E-4</c:v>
                </c:pt>
                <c:pt idx="877">
                  <c:v>3.1204946160476099E-4</c:v>
                </c:pt>
                <c:pt idx="878">
                  <c:v>3.06951448742303E-4</c:v>
                </c:pt>
                <c:pt idx="879">
                  <c:v>3.0193672291322997E-4</c:v>
                </c:pt>
                <c:pt idx="880">
                  <c:v>2.9700392345061399E-4</c:v>
                </c:pt>
                <c:pt idx="881">
                  <c:v>2.9215171191663999E-4</c:v>
                </c:pt>
                <c:pt idx="882">
                  <c:v>2.8737877173946598E-4</c:v>
                </c:pt>
                <c:pt idx="883">
                  <c:v>2.82683807856001E-4</c:v>
                </c:pt>
                <c:pt idx="884">
                  <c:v>2.7806554636052797E-4</c:v>
                </c:pt>
                <c:pt idx="885">
                  <c:v>2.7352273415906102E-4</c:v>
                </c:pt>
                <c:pt idx="886">
                  <c:v>2.6905413862935102E-4</c:v>
                </c:pt>
                <c:pt idx="887">
                  <c:v>2.6465854728644498E-4</c:v>
                </c:pt>
                <c:pt idx="888">
                  <c:v>2.60334767453714E-4</c:v>
                </c:pt>
                <c:pt idx="889">
                  <c:v>2.5608162593924398E-4</c:v>
                </c:pt>
                <c:pt idx="890">
                  <c:v>2.5189796871752298E-4</c:v>
                </c:pt>
                <c:pt idx="891">
                  <c:v>2.4778266061632601E-4</c:v>
                </c:pt>
                <c:pt idx="892">
                  <c:v>2.43734585008712E-4</c:v>
                </c:pt>
                <c:pt idx="893">
                  <c:v>2.3975264351005701E-4</c:v>
                </c:pt>
                <c:pt idx="894">
                  <c:v>2.35835755680032E-4</c:v>
                </c:pt>
                <c:pt idx="895">
                  <c:v>2.3198285872945301E-4</c:v>
                </c:pt>
                <c:pt idx="896">
                  <c:v>2.2819290723191701E-4</c:v>
                </c:pt>
                <c:pt idx="897">
                  <c:v>2.2446487284015401E-4</c:v>
                </c:pt>
                <c:pt idx="898">
                  <c:v>2.2079774400700301E-4</c:v>
                </c:pt>
                <c:pt idx="899">
                  <c:v>2.17190525710959E-4</c:v>
                </c:pt>
                <c:pt idx="900">
                  <c:v>2.1364223918619301E-4</c:v>
                </c:pt>
                <c:pt idx="901">
                  <c:v>2.10151921656987E-4</c:v>
                </c:pt>
                <c:pt idx="902">
                  <c:v>2.06718626006688E-4</c:v>
                </c:pt>
                <c:pt idx="903">
                  <c:v>2.03341420994884E-4</c:v>
                </c:pt>
                <c:pt idx="904">
                  <c:v>2.0001939029900799E-4</c:v>
                </c:pt>
                <c:pt idx="905">
                  <c:v>1.9675163234640701E-4</c:v>
                </c:pt>
                <c:pt idx="906">
                  <c:v>1.9353726034715901E-4</c:v>
                </c:pt>
                <c:pt idx="907">
                  <c:v>1.90375402128257E-4</c:v>
                </c:pt>
                <c:pt idx="908">
                  <c:v>1.8726519976505299E-4</c:v>
                </c:pt>
                <c:pt idx="909">
                  <c:v>1.8420580934882901E-4</c:v>
                </c:pt>
                <c:pt idx="910">
                  <c:v>1.8119640075784499E-4</c:v>
                </c:pt>
                <c:pt idx="911">
                  <c:v>1.78236157432097E-4</c:v>
                </c:pt>
                <c:pt idx="912">
                  <c:v>1.75324276151762E-4</c:v>
                </c:pt>
                <c:pt idx="913">
                  <c:v>1.7245996681925901E-4</c:v>
                </c:pt>
                <c:pt idx="914">
                  <c:v>1.6964245224487199E-4</c:v>
                </c:pt>
                <c:pt idx="915">
                  <c:v>1.66870967935881E-4</c:v>
                </c:pt>
                <c:pt idx="916">
                  <c:v>1.64144761889126E-4</c:v>
                </c:pt>
                <c:pt idx="917">
                  <c:v>1.6146309438697001E-4</c:v>
                </c:pt>
                <c:pt idx="918">
                  <c:v>1.5882523779659201E-4</c:v>
                </c:pt>
                <c:pt idx="919">
                  <c:v>1.56230476372555E-4</c:v>
                </c:pt>
                <c:pt idx="920">
                  <c:v>1.53678106062609E-4</c:v>
                </c:pt>
                <c:pt idx="921">
                  <c:v>1.51167434316656E-4</c:v>
                </c:pt>
                <c:pt idx="922">
                  <c:v>1.4869777989883799E-4</c:v>
                </c:pt>
                <c:pt idx="923">
                  <c:v>1.4626847270270501E-4</c:v>
                </c:pt>
                <c:pt idx="924">
                  <c:v>1.43878853569387E-4</c:v>
                </c:pt>
                <c:pt idx="925">
                  <c:v>1.41528274108749E-4</c:v>
                </c:pt>
                <c:pt idx="926">
                  <c:v>1.3921609652345999E-4</c:v>
                </c:pt>
                <c:pt idx="927">
                  <c:v>1.3694169343594001E-4</c:v>
                </c:pt>
                <c:pt idx="928">
                  <c:v>1.3470444771813199E-4</c:v>
                </c:pt>
                <c:pt idx="929">
                  <c:v>1.3250375232406E-4</c:v>
                </c:pt>
                <c:pt idx="930">
                  <c:v>1.30339010125114E-4</c:v>
                </c:pt>
                <c:pt idx="931">
                  <c:v>1.28209633748031E-4</c:v>
                </c:pt>
                <c:pt idx="932">
                  <c:v>1.2611504541552401E-4</c:v>
                </c:pt>
                <c:pt idx="933">
                  <c:v>1.2405467678951201E-4</c:v>
                </c:pt>
                <c:pt idx="934">
                  <c:v>1.22027968816914E-4</c:v>
                </c:pt>
                <c:pt idx="935">
                  <c:v>1.20034371577954E-4</c:v>
                </c:pt>
                <c:pt idx="936">
                  <c:v>1.18073344136958E-4</c:v>
                </c:pt>
                <c:pt idx="937">
                  <c:v>1.16144354395576E-4</c:v>
                </c:pt>
                <c:pt idx="938">
                  <c:v>1.14246878948408E-4</c:v>
                </c:pt>
                <c:pt idx="939">
                  <c:v>1.1238040294098701E-4</c:v>
                </c:pt>
                <c:pt idx="940">
                  <c:v>1.10544419930085E-4</c:v>
                </c:pt>
                <c:pt idx="941">
                  <c:v>1.08738431746294E-4</c:v>
                </c:pt>
                <c:pt idx="942">
                  <c:v>1.0696194835885899E-4</c:v>
                </c:pt>
                <c:pt idx="943">
                  <c:v>1.0521448774272E-4</c:v>
                </c:pt>
                <c:pt idx="944">
                  <c:v>1.03495575747714E-4</c:v>
                </c:pt>
                <c:pt idx="945">
                  <c:v>1.01804745969933E-4</c:v>
                </c:pt>
                <c:pt idx="946">
                  <c:v>1.00141539625167E-4</c:v>
                </c:pt>
                <c:pt idx="947" formatCode="0.00E+00">
                  <c:v>9.8505505424422197E-5</c:v>
                </c:pt>
                <c:pt idx="948" formatCode="0.00E+00">
                  <c:v>9.6896199451471305E-5</c:v>
                </c:pt>
                <c:pt idx="949" formatCode="0.00E+00">
                  <c:v>9.5313185042404997E-5</c:v>
                </c:pt>
                <c:pt idx="950" formatCode="0.00E+00">
                  <c:v>9.3756032667150697E-5</c:v>
                </c:pt>
                <c:pt idx="951" formatCode="0.00E+00">
                  <c:v>9.2224319812925901E-5</c:v>
                </c:pt>
                <c:pt idx="952" formatCode="0.00E+00">
                  <c:v>9.0717630869596898E-5</c:v>
                </c:pt>
                <c:pt idx="953" formatCode="0.00E+00">
                  <c:v>8.9235557016910402E-5</c:v>
                </c:pt>
                <c:pt idx="954" formatCode="0.00E+00">
                  <c:v>8.7777696113565902E-5</c:v>
                </c:pt>
                <c:pt idx="955" formatCode="0.00E+00">
                  <c:v>8.6343652588102694E-5</c:v>
                </c:pt>
                <c:pt idx="956" formatCode="0.00E+00">
                  <c:v>8.4933037331566503E-5</c:v>
                </c:pt>
                <c:pt idx="957" formatCode="0.00E+00">
                  <c:v>8.3545467591932094E-5</c:v>
                </c:pt>
                <c:pt idx="958" formatCode="0.00E+00">
                  <c:v>8.2180566870249894E-5</c:v>
                </c:pt>
                <c:pt idx="959" formatCode="0.00E+00">
                  <c:v>8.0837964818488393E-5</c:v>
                </c:pt>
                <c:pt idx="960" formatCode="0.00E+00">
                  <c:v>7.9517297139047096E-5</c:v>
                </c:pt>
                <c:pt idx="961" formatCode="0.00E+00">
                  <c:v>7.8218205485909201E-5</c:v>
                </c:pt>
                <c:pt idx="962" formatCode="0.00E+00">
                  <c:v>7.6940337367410895E-5</c:v>
                </c:pt>
                <c:pt idx="963" formatCode="0.00E+00">
                  <c:v>7.5683346050598604E-5</c:v>
                </c:pt>
                <c:pt idx="964" formatCode="0.00E+00">
                  <c:v>7.44468904671475E-5</c:v>
                </c:pt>
                <c:pt idx="965" formatCode="0.00E+00">
                  <c:v>7.3230635120819098E-5</c:v>
                </c:pt>
                <c:pt idx="966" formatCode="0.00E+00">
                  <c:v>7.2034249996428895E-5</c:v>
                </c:pt>
                <c:pt idx="967" formatCode="0.00E+00">
                  <c:v>7.0857410470302106E-5</c:v>
                </c:pt>
                <c:pt idx="968" formatCode="0.00E+00">
                  <c:v>6.9699797222192895E-5</c:v>
                </c:pt>
                <c:pt idx="969" formatCode="0.00E+00">
                  <c:v>6.8561096148640193E-5</c:v>
                </c:pt>
                <c:pt idx="970" formatCode="0.00E+00">
                  <c:v>6.7440998277742498E-5</c:v>
                </c:pt>
                <c:pt idx="971" formatCode="0.00E+00">
                  <c:v>6.6339199685321504E-5</c:v>
                </c:pt>
                <c:pt idx="972" formatCode="0.00E+00">
                  <c:v>6.5255401412457796E-5</c:v>
                </c:pt>
                <c:pt idx="973" formatCode="0.00E+00">
                  <c:v>6.4189309384373296E-5</c:v>
                </c:pt>
                <c:pt idx="974" formatCode="0.00E+00">
                  <c:v>6.3140634330637206E-5</c:v>
                </c:pt>
                <c:pt idx="975" formatCode="0.00E+00">
                  <c:v>6.2109091706678802E-5</c:v>
                </c:pt>
                <c:pt idx="976" formatCode="0.00E+00">
                  <c:v>6.1094401616578706E-5</c:v>
                </c:pt>
                <c:pt idx="977" formatCode="0.00E+00">
                  <c:v>6.00962887371243E-5</c:v>
                </c:pt>
                <c:pt idx="978" formatCode="0.00E+00">
                  <c:v>5.91144822431056E-5</c:v>
                </c:pt>
                <c:pt idx="979" formatCode="0.00E+00">
                  <c:v>5.81487157338293E-5</c:v>
                </c:pt>
                <c:pt idx="980" formatCode="0.00E+00">
                  <c:v>5.7198727160836397E-5</c:v>
                </c:pt>
                <c:pt idx="981" formatCode="0.00E+00">
                  <c:v>5.62642587567984E-5</c:v>
                </c:pt>
                <c:pt idx="982" formatCode="0.00E+00">
                  <c:v>5.5345056965576E-5</c:v>
                </c:pt>
                <c:pt idx="983" formatCode="0.00E+00">
                  <c:v>5.4440872373421399E-5</c:v>
                </c:pt>
                <c:pt idx="984" formatCode="0.00E+00">
                  <c:v>5.3551459641301999E-5</c:v>
                </c:pt>
                <c:pt idx="985" formatCode="0.00E+00">
                  <c:v>5.2676577438332903E-5</c:v>
                </c:pt>
                <c:pt idx="986" formatCode="0.00E+00">
                  <c:v>5.1815988376294001E-5</c:v>
                </c:pt>
                <c:pt idx="987" formatCode="0.00E+00">
                  <c:v>5.0969458945218803E-5</c:v>
                </c:pt>
                <c:pt idx="988" formatCode="0.00E+00">
                  <c:v>5.0136759450035E-5</c:v>
                </c:pt>
                <c:pt idx="989" formatCode="0.00E+00">
                  <c:v>4.9317663948239597E-5</c:v>
                </c:pt>
                <c:pt idx="990" formatCode="0.00E+00">
                  <c:v>4.8511950188593501E-5</c:v>
                </c:pt>
                <c:pt idx="991" formatCode="0.00E+00">
                  <c:v>4.7719399550815801E-5</c:v>
                </c:pt>
                <c:pt idx="992" formatCode="0.00E+00">
                  <c:v>4.6939796986265102E-5</c:v>
                </c:pt>
                <c:pt idx="993" formatCode="0.00E+00">
                  <c:v>4.6172930959588998E-5</c:v>
                </c:pt>
                <c:pt idx="994" formatCode="0.00E+00">
                  <c:v>4.5418593391326701E-5</c:v>
                </c:pt>
                <c:pt idx="995" formatCode="0.00E+00">
                  <c:v>4.4676579601450402E-5</c:v>
                </c:pt>
                <c:pt idx="996" formatCode="0.00E+00">
                  <c:v>4.3946688253827298E-5</c:v>
                </c:pt>
                <c:pt idx="997" formatCode="0.00E+00">
                  <c:v>4.3228721301590302E-5</c:v>
                </c:pt>
                <c:pt idx="998" formatCode="0.00E+00">
                  <c:v>4.2522483933401602E-5</c:v>
                </c:pt>
                <c:pt idx="999" formatCode="0.00E+00">
                  <c:v>4.18277845205919E-5</c:v>
                </c:pt>
                <c:pt idx="1000" formatCode="0.00E+00">
                  <c:v>4.1144434565166002E-5</c:v>
                </c:pt>
              </c:numCache>
            </c:numRef>
          </c:val>
          <c:smooth val="0"/>
          <c:extLst>
            <c:ext xmlns:c16="http://schemas.microsoft.com/office/drawing/2014/chart" uri="{C3380CC4-5D6E-409C-BE32-E72D297353CC}">
              <c16:uniqueId val="{00000004-6783-4136-9686-F91BFDECEDE9}"/>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5165885163232"/>
          <c:y val="4.034382772529866E-2"/>
          <c:w val="0.85906057388893808"/>
          <c:h val="0.79501862185393768"/>
        </c:manualLayout>
      </c:layout>
      <c:lineChart>
        <c:grouping val="standard"/>
        <c:varyColors val="0"/>
        <c:ser>
          <c:idx val="2"/>
          <c:order val="0"/>
          <c:tx>
            <c:strRef>
              <c:f>base!$E$1</c:f>
              <c:strCache>
                <c:ptCount val="1"/>
                <c:pt idx="0">
                  <c:v>Is</c:v>
                </c:pt>
              </c:strCache>
            </c:strRef>
          </c:tx>
          <c:spPr>
            <a:ln w="53975">
              <a:solidFill>
                <a:schemeClr val="tx1"/>
              </a:solidFill>
            </a:ln>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0-4488-429A-B6AF-A3FBEEBA6F6A}"/>
            </c:ext>
          </c:extLst>
        </c:ser>
        <c:ser>
          <c:idx val="0"/>
          <c:order val="1"/>
          <c:tx>
            <c:strRef>
              <c:f>base!$E$1</c:f>
              <c:strCache>
                <c:ptCount val="1"/>
                <c:pt idx="0">
                  <c:v>Is</c:v>
                </c:pt>
              </c:strCache>
            </c:strRef>
          </c:tx>
          <c:spPr>
            <a:ln w="53975" cap="rnd">
              <a:solidFill>
                <a:schemeClr val="tx1"/>
              </a:solidFill>
              <a:round/>
            </a:ln>
            <a:effectLst/>
          </c:spPr>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base!$E$2:$E$1002</c:f>
              <c:numCache>
                <c:formatCode>General</c:formatCode>
                <c:ptCount val="1001"/>
                <c:pt idx="0">
                  <c:v>1</c:v>
                </c:pt>
                <c:pt idx="1">
                  <c:v>1.0300352079114501</c:v>
                </c:pt>
                <c:pt idx="2">
                  <c:v>1.0609553540475301</c:v>
                </c:pt>
                <c:pt idx="3">
                  <c:v>1.0927835301775</c:v>
                </c:pt>
                <c:pt idx="4">
                  <c:v>1.12554766925053</c:v>
                </c:pt>
                <c:pt idx="5">
                  <c:v>1.15927356175846</c:v>
                </c:pt>
                <c:pt idx="6">
                  <c:v>1.1939881354298301</c:v>
                </c:pt>
                <c:pt idx="7">
                  <c:v>1.22971900229362</c:v>
                </c:pt>
                <c:pt idx="8">
                  <c:v>1.2664945492497299</c:v>
                </c:pt>
                <c:pt idx="9">
                  <c:v>1.3043438239149301</c:v>
                </c:pt>
                <c:pt idx="10">
                  <c:v>1.3432965854874599</c:v>
                </c:pt>
                <c:pt idx="11">
                  <c:v>1.38338332648775</c:v>
                </c:pt>
                <c:pt idx="12">
                  <c:v>1.4246352799080799</c:v>
                </c:pt>
                <c:pt idx="13">
                  <c:v>1.4670844315298801</c:v>
                </c:pt>
                <c:pt idx="14">
                  <c:v>1.51076353070003</c:v>
                </c:pt>
                <c:pt idx="15">
                  <c:v>1.5557061012298099</c:v>
                </c:pt>
                <c:pt idx="16">
                  <c:v>1.60194645258112</c:v>
                </c:pt>
                <c:pt idx="17">
                  <c:v>1.6495196902904401</c:v>
                </c:pt>
                <c:pt idx="18">
                  <c:v>1.6984617260134001</c:v>
                </c:pt>
                <c:pt idx="19">
                  <c:v>1.7488092871399099</c:v>
                </c:pt>
                <c:pt idx="20">
                  <c:v>1.80059992590931</c:v>
                </c:pt>
                <c:pt idx="21">
                  <c:v>1.8538720279732199</c:v>
                </c:pt>
                <c:pt idx="22">
                  <c:v>1.9086648203502701</c:v>
                </c:pt>
                <c:pt idx="23">
                  <c:v>1.9650183787145099</c:v>
                </c:pt>
                <c:pt idx="24">
                  <c:v>2.0229736339555999</c:v>
                </c:pt>
                <c:pt idx="25">
                  <c:v>2.08257237794616</c:v>
                </c:pt>
                <c:pt idx="26">
                  <c:v>2.1438572684481501</c:v>
                </c:pt>
                <c:pt idx="27">
                  <c:v>2.2068718330866899</c:v>
                </c:pt>
                <c:pt idx="28">
                  <c:v>2.2716604723166101</c:v>
                </c:pt>
                <c:pt idx="29">
                  <c:v>2.3382684613031599</c:v>
                </c:pt>
                <c:pt idx="30">
                  <c:v>2.4067419506349799</c:v>
                </c:pt>
                <c:pt idx="31">
                  <c:v>2.47712796578366</c:v>
                </c:pt>
                <c:pt idx="32">
                  <c:v>2.54947440522059</c:v>
                </c:pt>
                <c:pt idx="33">
                  <c:v>2.6238300370982901</c:v>
                </c:pt>
                <c:pt idx="34">
                  <c:v>2.7002444943992199</c:v>
                </c:pt>
                <c:pt idx="35">
                  <c:v>2.7787682684519401</c:v>
                </c:pt>
                <c:pt idx="36">
                  <c:v>2.8594527007434598</c:v>
                </c:pt>
                <c:pt idx="37">
                  <c:v>2.9423499727720901</c:v>
                </c:pt>
                <c:pt idx="38">
                  <c:v>3.02751309406873</c:v>
                </c:pt>
                <c:pt idx="39">
                  <c:v>3.1149958881297799</c:v>
                </c:pt>
                <c:pt idx="40">
                  <c:v>3.20485297612049</c:v>
                </c:pt>
                <c:pt idx="41">
                  <c:v>3.2971397582692301</c:v>
                </c:pt>
                <c:pt idx="42">
                  <c:v>3.3919123928409598</c:v>
                </c:pt>
                <c:pt idx="43">
                  <c:v>3.4892277725440799</c:v>
                </c:pt>
                <c:pt idx="44">
                  <c:v>3.58914349823465</c:v>
                </c:pt>
                <c:pt idx="45">
                  <c:v>3.69171784979899</c:v>
                </c:pt>
                <c:pt idx="46">
                  <c:v>3.79700975406729</c:v>
                </c:pt>
                <c:pt idx="47">
                  <c:v>3.9050787496261901</c:v>
                </c:pt>
                <c:pt idx="48">
                  <c:v>4.0159849483866603</c:v>
                </c:pt>
                <c:pt idx="49">
                  <c:v>4.1297889937698598</c:v>
                </c:pt>
                <c:pt idx="50">
                  <c:v>4.2465520153685601</c:v>
                </c:pt>
                <c:pt idx="51">
                  <c:v>4.3663355799421</c:v>
                </c:pt>
                <c:pt idx="52">
                  <c:v>4.4892016386035198</c:v>
                </c:pt>
                <c:pt idx="53">
                  <c:v>4.6152124700582799</c:v>
                </c:pt>
                <c:pt idx="54">
                  <c:v>4.7444306197554198</c:v>
                </c:pt>
                <c:pt idx="55">
                  <c:v>4.8769188348146102</c:v>
                </c:pt>
                <c:pt idx="56">
                  <c:v>5.0127399945951598</c:v>
                </c:pt>
                <c:pt idx="57">
                  <c:v>5.1519570367772998</c:v>
                </c:pt>
                <c:pt idx="58">
                  <c:v>5.2946328788306101</c:v>
                </c:pt>
                <c:pt idx="59">
                  <c:v>5.44083033475059</c:v>
                </c:pt>
                <c:pt idx="60">
                  <c:v>5.59061202695068</c:v>
                </c:pt>
                <c:pt idx="61">
                  <c:v>5.7440402932055701</c:v>
                </c:pt>
                <c:pt idx="62">
                  <c:v>5.9011770885501704</c:v>
                </c:pt>
                <c:pt idx="63">
                  <c:v>6.0620838820493299</c:v>
                </c:pt>
                <c:pt idx="64">
                  <c:v>6.2268215483648497</c:v>
                </c:pt>
                <c:pt idx="65">
                  <c:v>6.3954502540593401</c:v>
                </c:pt>
                <c:pt idx="66">
                  <c:v>6.5680293385907698</c:v>
                </c:pt>
                <c:pt idx="67">
                  <c:v>6.7446171899675997</c:v>
                </c:pt>
                <c:pt idx="68">
                  <c:v>6.9252711150515402</c:v>
                </c:pt>
                <c:pt idx="69">
                  <c:v>7.1100472045140197</c:v>
                </c:pt>
                <c:pt idx="70">
                  <c:v>7.2990001924727901</c:v>
                </c:pt>
                <c:pt idx="71">
                  <c:v>7.49218331085748</c:v>
                </c:pt>
                <c:pt idx="72">
                  <c:v>7.68964813857633</c:v>
                </c:pt>
                <c:pt idx="73">
                  <c:v>7.8914444455819002</c:v>
                </c:pt>
                <c:pt idx="74">
                  <c:v>8.0976200319605898</c:v>
                </c:pt>
                <c:pt idx="75">
                  <c:v>8.3082205621992902</c:v>
                </c:pt>
                <c:pt idx="76">
                  <c:v>8.5232893948128705</c:v>
                </c:pt>
                <c:pt idx="77">
                  <c:v>8.7428674075479904</c:v>
                </c:pt>
                <c:pt idx="78">
                  <c:v>8.9669928184115992</c:v>
                </c:pt>
                <c:pt idx="79">
                  <c:v>9.1957010028078496</c:v>
                </c:pt>
                <c:pt idx="80">
                  <c:v>9.4290243071022797</c:v>
                </c:pt>
                <c:pt idx="81">
                  <c:v>9.66699185896994</c:v>
                </c:pt>
                <c:pt idx="82">
                  <c:v>9.90962937492184</c:v>
                </c:pt>
                <c:pt idx="83">
                  <c:v>10.156958965443399</c:v>
                </c:pt>
                <c:pt idx="84">
                  <c:v>10.4089989382182</c:v>
                </c:pt>
                <c:pt idx="85">
                  <c:v>10.6657635999505</c:v>
                </c:pt>
                <c:pt idx="86">
                  <c:v>10.927263057340999</c:v>
                </c:pt>
                <c:pt idx="87">
                  <c:v>11.193503017809901</c:v>
                </c:pt>
                <c:pt idx="88">
                  <c:v>11.4644845906016</c:v>
                </c:pt>
                <c:pt idx="89">
                  <c:v>11.7402040889469</c:v>
                </c:pt>
                <c:pt idx="90">
                  <c:v>12.020652833993999</c:v>
                </c:pt>
                <c:pt idx="91">
                  <c:v>12.305816961259801</c:v>
                </c:pt>
                <c:pt idx="92">
                  <c:v>12.5956772303877</c:v>
                </c:pt>
                <c:pt idx="93">
                  <c:v>12.8902088390318</c:v>
                </c:pt>
                <c:pt idx="94">
                  <c:v>13.189381241720101</c:v>
                </c:pt>
                <c:pt idx="95">
                  <c:v>13.4931579745761</c:v>
                </c:pt>
                <c:pt idx="96">
                  <c:v>13.801496486804799</c:v>
                </c:pt>
                <c:pt idx="97">
                  <c:v>14.1143479798721</c:v>
                </c:pt>
                <c:pt idx="98">
                  <c:v>14.4316572553213</c:v>
                </c:pt>
                <c:pt idx="99">
                  <c:v>14.7533625721872</c:v>
                </c:pt>
                <c:pt idx="100">
                  <c:v>15.0793955149738</c:v>
                </c:pt>
                <c:pt idx="101">
                  <c:v>15.409680873167501</c:v>
                </c:pt>
                <c:pt idx="102">
                  <c:v>15.744136533252499</c:v>
                </c:pt>
                <c:pt idx="103">
                  <c:v>16.082673384188801</c:v>
                </c:pt>
                <c:pt idx="104">
                  <c:v>16.425195237297501</c:v>
                </c:pt>
                <c:pt idx="105">
                  <c:v>16.771598761475602</c:v>
                </c:pt>
                <c:pt idx="106">
                  <c:v>17.121773434637699</c:v>
                </c:pt>
                <c:pt idx="107">
                  <c:v>17.475601512240999</c:v>
                </c:pt>
                <c:pt idx="108">
                  <c:v>17.832958013713199</c:v>
                </c:pt>
                <c:pt idx="109">
                  <c:v>18.193710727549501</c:v>
                </c:pt>
                <c:pt idx="110">
                  <c:v>18.557720235788601</c:v>
                </c:pt>
                <c:pt idx="111">
                  <c:v>18.924839958513498</c:v>
                </c:pt>
                <c:pt idx="112">
                  <c:v>19.294916218951201</c:v>
                </c:pt>
                <c:pt idx="113">
                  <c:v>19.6677883296665</c:v>
                </c:pt>
                <c:pt idx="114">
                  <c:v>20.043288700260899</c:v>
                </c:pt>
                <c:pt idx="115">
                  <c:v>20.421242966894699</c:v>
                </c:pt>
                <c:pt idx="116">
                  <c:v>20.801470143854601</c:v>
                </c:pt>
                <c:pt idx="117">
                  <c:v>21.183782797285499</c:v>
                </c:pt>
                <c:pt idx="118">
                  <c:v>21.5679872410978</c:v>
                </c:pt>
                <c:pt idx="119">
                  <c:v>21.953883754951001</c:v>
                </c:pt>
                <c:pt idx="120">
                  <c:v>22.341266824097101</c:v>
                </c:pt>
                <c:pt idx="121">
                  <c:v>22.7299254007537</c:v>
                </c:pt>
                <c:pt idx="122">
                  <c:v>23.119643186554001</c:v>
                </c:pt>
                <c:pt idx="123">
                  <c:v>23.5101989355028</c:v>
                </c:pt>
                <c:pt idx="124">
                  <c:v>23.901366776747999</c:v>
                </c:pt>
                <c:pt idx="125">
                  <c:v>24.2929165563583</c:v>
                </c:pt>
                <c:pt idx="126">
                  <c:v>24.6846141971814</c:v>
                </c:pt>
                <c:pt idx="127">
                  <c:v>25.076222075743502</c:v>
                </c:pt>
                <c:pt idx="128">
                  <c:v>25.467499415044099</c:v>
                </c:pt>
                <c:pt idx="129">
                  <c:v>25.8582026919931</c:v>
                </c:pt>
                <c:pt idx="130">
                  <c:v>26.2480860581427</c:v>
                </c:pt>
                <c:pt idx="131">
                  <c:v>26.6369017722748</c:v>
                </c:pt>
                <c:pt idx="132">
                  <c:v>27.024400643323499</c:v>
                </c:pt>
                <c:pt idx="133">
                  <c:v>27.4103324820354</c:v>
                </c:pt>
                <c:pt idx="134">
                  <c:v>27.794446559713201</c:v>
                </c:pt>
                <c:pt idx="135">
                  <c:v>28.1764920723259</c:v>
                </c:pt>
                <c:pt idx="136">
                  <c:v>28.5562186082342</c:v>
                </c:pt>
                <c:pt idx="137">
                  <c:v>28.933376617741601</c:v>
                </c:pt>
                <c:pt idx="138">
                  <c:v>29.307717882666399</c:v>
                </c:pt>
                <c:pt idx="139">
                  <c:v>29.6789959841186</c:v>
                </c:pt>
                <c:pt idx="140">
                  <c:v>30.0469667666713</c:v>
                </c:pt>
                <c:pt idx="141">
                  <c:v>30.411388797131199</c:v>
                </c:pt>
                <c:pt idx="142">
                  <c:v>30.7720238161411</c:v>
                </c:pt>
                <c:pt idx="143">
                  <c:v>31.128637180885001</c:v>
                </c:pt>
                <c:pt idx="144">
                  <c:v>31.480998297219799</c:v>
                </c:pt>
                <c:pt idx="145">
                  <c:v>31.8288810396161</c:v>
                </c:pt>
                <c:pt idx="146">
                  <c:v>32.172064157362797</c:v>
                </c:pt>
                <c:pt idx="147">
                  <c:v>32.510331665573098</c:v>
                </c:pt>
                <c:pt idx="148">
                  <c:v>32.8434732196162</c:v>
                </c:pt>
                <c:pt idx="149">
                  <c:v>33.1712844716997</c:v>
                </c:pt>
                <c:pt idx="150">
                  <c:v>33.493567408430202</c:v>
                </c:pt>
                <c:pt idx="151">
                  <c:v>33.810130668292203</c:v>
                </c:pt>
                <c:pt idx="152">
                  <c:v>34.120789838100102</c:v>
                </c:pt>
                <c:pt idx="153">
                  <c:v>34.425367727598797</c:v>
                </c:pt>
                <c:pt idx="154">
                  <c:v>34.723694621511001</c:v>
                </c:pt>
                <c:pt idx="155">
                  <c:v>35.015608508455003</c:v>
                </c:pt>
                <c:pt idx="156">
                  <c:v>35.300955286280498</c:v>
                </c:pt>
                <c:pt idx="157">
                  <c:v>35.579588943499097</c:v>
                </c:pt>
                <c:pt idx="158">
                  <c:v>35.851371716607702</c:v>
                </c:pt>
                <c:pt idx="159">
                  <c:v>36.1161742232268</c:v>
                </c:pt>
                <c:pt idx="160">
                  <c:v>36.373875571095603</c:v>
                </c:pt>
                <c:pt idx="161">
                  <c:v>36.624363443080298</c:v>
                </c:pt>
                <c:pt idx="162">
                  <c:v>36.867534158465901</c:v>
                </c:pt>
                <c:pt idx="163">
                  <c:v>37.103292710905798</c:v>
                </c:pt>
                <c:pt idx="164">
                  <c:v>37.331552783499703</c:v>
                </c:pt>
                <c:pt idx="165">
                  <c:v>37.552236741572798</c:v>
                </c:pt>
                <c:pt idx="166">
                  <c:v>37.765275603808099</c:v>
                </c:pt>
                <c:pt idx="167">
                  <c:v>37.970608992474503</c:v>
                </c:pt>
                <c:pt idx="168">
                  <c:v>38.168185063546197</c:v>
                </c:pt>
                <c:pt idx="169">
                  <c:v>38.357960417589403</c:v>
                </c:pt>
                <c:pt idx="170">
                  <c:v>38.539899992343997</c:v>
                </c:pt>
                <c:pt idx="171">
                  <c:v>38.713976937975097</c:v>
                </c:pt>
                <c:pt idx="172">
                  <c:v>38.880172476011097</c:v>
                </c:pt>
                <c:pt idx="173">
                  <c:v>39.038475743017898</c:v>
                </c:pt>
                <c:pt idx="174">
                  <c:v>39.188883620082699</c:v>
                </c:pt>
                <c:pt idx="175">
                  <c:v>39.3314005492009</c:v>
                </c:pt>
                <c:pt idx="176">
                  <c:v>39.466038337667598</c:v>
                </c:pt>
                <c:pt idx="177">
                  <c:v>39.592815951567196</c:v>
                </c:pt>
                <c:pt idx="178">
                  <c:v>39.711759299532403</c:v>
                </c:pt>
                <c:pt idx="179">
                  <c:v>39.8229010077468</c:v>
                </c:pt>
                <c:pt idx="180">
                  <c:v>39.926280187378602</c:v>
                </c:pt>
                <c:pt idx="181">
                  <c:v>40.0219421954491</c:v>
                </c:pt>
                <c:pt idx="182">
                  <c:v>40.109938390216101</c:v>
                </c:pt>
                <c:pt idx="183">
                  <c:v>40.190325882047702</c:v>
                </c:pt>
                <c:pt idx="184">
                  <c:v>40.263167280772898</c:v>
                </c:pt>
                <c:pt idx="185">
                  <c:v>40.328530440451601</c:v>
                </c:pt>
                <c:pt idx="186">
                  <c:v>40.386488202466097</c:v>
                </c:pt>
                <c:pt idx="187">
                  <c:v>40.437118137793199</c:v>
                </c:pt>
                <c:pt idx="188">
                  <c:v>40.480502289276501</c:v>
                </c:pt>
                <c:pt idx="189">
                  <c:v>40.516726914671302</c:v>
                </c:pt>
                <c:pt idx="190">
                  <c:v>40.545882231188997</c:v>
                </c:pt>
                <c:pt idx="191">
                  <c:v>40.568062162221501</c:v>
                </c:pt>
                <c:pt idx="192">
                  <c:v>40.5833640868793</c:v>
                </c:pt>
                <c:pt idx="193">
                  <c:v>40.591888592929202</c:v>
                </c:pt>
                <c:pt idx="194">
                  <c:v>40.5937392336673</c:v>
                </c:pt>
                <c:pt idx="195">
                  <c:v>40.589022289225198</c:v>
                </c:pt>
                <c:pt idx="196">
                  <c:v>40.577846532749199</c:v>
                </c:pt>
                <c:pt idx="197">
                  <c:v>40.560323001856602</c:v>
                </c:pt>
                <c:pt idx="198">
                  <c:v>40.5365647757259</c:v>
                </c:pt>
                <c:pt idx="199">
                  <c:v>40.506686758132602</c:v>
                </c:pt>
                <c:pt idx="200">
                  <c:v>40.470805466706999</c:v>
                </c:pt>
                <c:pt idx="201">
                  <c:v>40.429038828645297</c:v>
                </c:pt>
                <c:pt idx="202">
                  <c:v>40.381505983070298</c:v>
                </c:pt>
                <c:pt idx="203">
                  <c:v>40.328327090201597</c:v>
                </c:pt>
                <c:pt idx="204">
                  <c:v>40.269623147459797</c:v>
                </c:pt>
                <c:pt idx="205">
                  <c:v>40.205515812599103</c:v>
                </c:pt>
                <c:pt idx="206">
                  <c:v>40.1361272339295</c:v>
                </c:pt>
                <c:pt idx="207">
                  <c:v>40.061579887663903</c:v>
                </c:pt>
                <c:pt idx="208">
                  <c:v>39.9819964223977</c:v>
                </c:pt>
                <c:pt idx="209">
                  <c:v>39.897499510704002</c:v>
                </c:pt>
                <c:pt idx="210">
                  <c:v>39.808211707804197</c:v>
                </c:pt>
                <c:pt idx="211">
                  <c:v>39.714255317255599</c:v>
                </c:pt>
                <c:pt idx="212">
                  <c:v>39.615752263574898</c:v>
                </c:pt>
                <c:pt idx="213">
                  <c:v>39.512823971701998</c:v>
                </c:pt>
                <c:pt idx="214">
                  <c:v>39.405591253192199</c:v>
                </c:pt>
                <c:pt idx="215">
                  <c:v>39.294174199011302</c:v>
                </c:pt>
                <c:pt idx="216">
                  <c:v>39.178692078794803</c:v>
                </c:pt>
                <c:pt idx="217">
                  <c:v>39.059263246422802</c:v>
                </c:pt>
                <c:pt idx="218">
                  <c:v>38.936005051752602</c:v>
                </c:pt>
                <c:pt idx="219">
                  <c:v>38.809033758342999</c:v>
                </c:pt>
                <c:pt idx="220">
                  <c:v>38.678464466996701</c:v>
                </c:pt>
                <c:pt idx="221">
                  <c:v>38.544411044943303</c:v>
                </c:pt>
                <c:pt idx="222">
                  <c:v>38.406986060479703</c:v>
                </c:pt>
                <c:pt idx="223">
                  <c:v>38.2663007228821</c:v>
                </c:pt>
                <c:pt idx="224">
                  <c:v>38.122464827400101</c:v>
                </c:pt>
                <c:pt idx="225">
                  <c:v>37.975586705145297</c:v>
                </c:pt>
                <c:pt idx="226">
                  <c:v>37.825773177680603</c:v>
                </c:pt>
                <c:pt idx="227">
                  <c:v>37.673129516122202</c:v>
                </c:pt>
                <c:pt idx="228">
                  <c:v>37.517759404563499</c:v>
                </c:pt>
                <c:pt idx="229">
                  <c:v>37.359764907632503</c:v>
                </c:pt>
                <c:pt idx="230">
                  <c:v>37.199246441996401</c:v>
                </c:pt>
                <c:pt idx="231">
                  <c:v>37.0363027516294</c:v>
                </c:pt>
                <c:pt idx="232">
                  <c:v>36.871030886663</c:v>
                </c:pt>
                <c:pt idx="233">
                  <c:v>36.703526185640698</c:v>
                </c:pt>
                <c:pt idx="234">
                  <c:v>36.533882261002098</c:v>
                </c:pt>
                <c:pt idx="235">
                  <c:v>36.362190987628999</c:v>
                </c:pt>
                <c:pt idx="236">
                  <c:v>36.188542494283503</c:v>
                </c:pt>
                <c:pt idx="237">
                  <c:v>36.013025157780802</c:v>
                </c:pt>
                <c:pt idx="238">
                  <c:v>35.835725599735603</c:v>
                </c:pt>
                <c:pt idx="239">
                  <c:v>35.656728685733697</c:v>
                </c:pt>
                <c:pt idx="240">
                  <c:v>35.476117526778197</c:v>
                </c:pt>
                <c:pt idx="241">
                  <c:v>35.293973482869902</c:v>
                </c:pt>
                <c:pt idx="242">
                  <c:v>35.110376168583201</c:v>
                </c:pt>
                <c:pt idx="243">
                  <c:v>34.925403460505699</c:v>
                </c:pt>
                <c:pt idx="244">
                  <c:v>34.739131506413798</c:v>
                </c:pt>
                <c:pt idx="245">
                  <c:v>34.551634736061303</c:v>
                </c:pt>
                <c:pt idx="246">
                  <c:v>34.362985873463998</c:v>
                </c:pt>
                <c:pt idx="247">
                  <c:v>34.173255950567899</c:v>
                </c:pt>
                <c:pt idx="248">
                  <c:v>33.9825143221925</c:v>
                </c:pt>
                <c:pt idx="249">
                  <c:v>33.790828682146298</c:v>
                </c:pt>
                <c:pt idx="250">
                  <c:v>33.598265080417299</c:v>
                </c:pt>
                <c:pt idx="251">
                  <c:v>33.404887941343297</c:v>
                </c:pt>
                <c:pt idx="252">
                  <c:v>33.210760082674099</c:v>
                </c:pt>
                <c:pt idx="253">
                  <c:v>33.015942735439701</c:v>
                </c:pt>
                <c:pt idx="254">
                  <c:v>32.820495564544899</c:v>
                </c:pt>
                <c:pt idx="255">
                  <c:v>32.6244766900138</c:v>
                </c:pt>
                <c:pt idx="256">
                  <c:v>32.427942708811401</c:v>
                </c:pt>
                <c:pt idx="257">
                  <c:v>32.230948717174201</c:v>
                </c:pt>
                <c:pt idx="258">
                  <c:v>32.033548333384999</c:v>
                </c:pt>
                <c:pt idx="259">
                  <c:v>31.835793720932202</c:v>
                </c:pt>
                <c:pt idx="260">
                  <c:v>31.637735611993101</c:v>
                </c:pt>
                <c:pt idx="261">
                  <c:v>31.439423331191001</c:v>
                </c:pt>
                <c:pt idx="262">
                  <c:v>31.240904819572101</c:v>
                </c:pt>
                <c:pt idx="263">
                  <c:v>31.042226658756402</c:v>
                </c:pt>
                <c:pt idx="264">
                  <c:v>30.8434340952168</c:v>
                </c:pt>
                <c:pt idx="265">
                  <c:v>30.644571064645799</c:v>
                </c:pt>
                <c:pt idx="266">
                  <c:v>30.445680216369201</c:v>
                </c:pt>
                <c:pt idx="267">
                  <c:v>30.246802937771701</c:v>
                </c:pt>
                <c:pt idx="268">
                  <c:v>30.047979378700202</c:v>
                </c:pt>
                <c:pt idx="269">
                  <c:v>29.849248475812399</c:v>
                </c:pt>
                <c:pt idx="270">
                  <c:v>29.650647976842599</c:v>
                </c:pt>
                <c:pt idx="271">
                  <c:v>29.4522144647575</c:v>
                </c:pt>
                <c:pt idx="272">
                  <c:v>29.2539833817758</c:v>
                </c:pt>
                <c:pt idx="273">
                  <c:v>29.055989053230299</c:v>
                </c:pt>
                <c:pt idx="274">
                  <c:v>28.858264711249799</c:v>
                </c:pt>
                <c:pt idx="275">
                  <c:v>28.660842518242902</c:v>
                </c:pt>
                <c:pt idx="276">
                  <c:v>28.4637535901639</c:v>
                </c:pt>
                <c:pt idx="277">
                  <c:v>28.2670280195474</c:v>
                </c:pt>
                <c:pt idx="278">
                  <c:v>28.070694898293802</c:v>
                </c:pt>
                <c:pt idx="279">
                  <c:v>27.874782340195502</c:v>
                </c:pt>
                <c:pt idx="280">
                  <c:v>27.679317503189001</c:v>
                </c:pt>
                <c:pt idx="281">
                  <c:v>27.484326611325301</c:v>
                </c:pt>
                <c:pt idx="282">
                  <c:v>27.289834976445601</c:v>
                </c:pt>
                <c:pt idx="283">
                  <c:v>27.095867019557399</c:v>
                </c:pt>
                <c:pt idx="284">
                  <c:v>26.902446291901001</c:v>
                </c:pt>
                <c:pt idx="285">
                  <c:v>26.7095954957014</c:v>
                </c:pt>
                <c:pt idx="286">
                  <c:v>26.5173365045999</c:v>
                </c:pt>
                <c:pt idx="287">
                  <c:v>26.325690383760701</c:v>
                </c:pt>
                <c:pt idx="288">
                  <c:v>26.134677409648202</c:v>
                </c:pt>
                <c:pt idx="289">
                  <c:v>25.944317089473799</c:v>
                </c:pt>
                <c:pt idx="290">
                  <c:v>25.7546281803066</c:v>
                </c:pt>
                <c:pt idx="291">
                  <c:v>25.5656287078505</c:v>
                </c:pt>
                <c:pt idx="292">
                  <c:v>25.377335984882102</c:v>
                </c:pt>
                <c:pt idx="293">
                  <c:v>25.189766629352999</c:v>
                </c:pt>
                <c:pt idx="294">
                  <c:v>25.002936582153598</c:v>
                </c:pt>
                <c:pt idx="295">
                  <c:v>24.8168611245402</c:v>
                </c:pt>
                <c:pt idx="296">
                  <c:v>24.631554895225701</c:v>
                </c:pt>
                <c:pt idx="297">
                  <c:v>24.447031907136399</c:v>
                </c:pt>
                <c:pt idx="298">
                  <c:v>24.263305563834599</c:v>
                </c:pt>
                <c:pt idx="299">
                  <c:v>24.080388675611101</c:v>
                </c:pt>
                <c:pt idx="300">
                  <c:v>23.898293475248501</c:v>
                </c:pt>
                <c:pt idx="301">
                  <c:v>23.717031633459101</c:v>
                </c:pt>
                <c:pt idx="302">
                  <c:v>23.536614273999099</c:v>
                </c:pt>
                <c:pt idx="303">
                  <c:v>23.3570519884634</c:v>
                </c:pt>
                <c:pt idx="304">
                  <c:v>23.1783548507638</c:v>
                </c:pt>
                <c:pt idx="305">
                  <c:v>23.000532431294101</c:v>
                </c:pt>
                <c:pt idx="306">
                  <c:v>22.8235938107862</c:v>
                </c:pt>
                <c:pt idx="307">
                  <c:v>22.647547593860899</c:v>
                </c:pt>
                <c:pt idx="308">
                  <c:v>22.472401922277101</c:v>
                </c:pt>
                <c:pt idx="309">
                  <c:v>22.298164487884701</c:v>
                </c:pt>
                <c:pt idx="310">
                  <c:v>22.124842545284199</c:v>
                </c:pt>
                <c:pt idx="311">
                  <c:v>21.952442924197499</c:v>
                </c:pt>
                <c:pt idx="312">
                  <c:v>21.7809720415557</c:v>
                </c:pt>
                <c:pt idx="313">
                  <c:v>21.610435913306599</c:v>
                </c:pt>
                <c:pt idx="314">
                  <c:v>21.440840165947399</c:v>
                </c:pt>
                <c:pt idx="315">
                  <c:v>21.272190047787401</c:v>
                </c:pt>
                <c:pt idx="316">
                  <c:v>21.104490439945</c:v>
                </c:pt>
                <c:pt idx="317">
                  <c:v>20.937745867083098</c:v>
                </c:pt>
                <c:pt idx="318">
                  <c:v>20.771960507888799</c:v>
                </c:pt>
                <c:pt idx="319">
                  <c:v>20.607138205301201</c:v>
                </c:pt>
                <c:pt idx="320">
                  <c:v>20.443282476492399</c:v>
                </c:pt>
                <c:pt idx="321">
                  <c:v>20.280396522605301</c:v>
                </c:pt>
                <c:pt idx="322">
                  <c:v>20.118483238255301</c:v>
                </c:pt>
                <c:pt idx="323">
                  <c:v>19.9575452207974</c:v>
                </c:pt>
                <c:pt idx="324">
                  <c:v>19.797584779366201</c:v>
                </c:pt>
                <c:pt idx="325">
                  <c:v>19.6386039436908</c:v>
                </c:pt>
                <c:pt idx="326">
                  <c:v>19.480604472691901</c:v>
                </c:pt>
                <c:pt idx="327">
                  <c:v>19.3235878628625</c:v>
                </c:pt>
                <c:pt idx="328">
                  <c:v>19.167555356439799</c:v>
                </c:pt>
                <c:pt idx="329">
                  <c:v>19.0125079493702</c:v>
                </c:pt>
                <c:pt idx="330">
                  <c:v>18.858446399073301</c:v>
                </c:pt>
                <c:pt idx="331">
                  <c:v>18.7053712320084</c:v>
                </c:pt>
                <c:pt idx="332">
                  <c:v>18.553282751048499</c:v>
                </c:pt>
                <c:pt idx="333">
                  <c:v>18.402181042665301</c:v>
                </c:pt>
                <c:pt idx="334">
                  <c:v>18.252065983929501</c:v>
                </c:pt>
                <c:pt idx="335">
                  <c:v>18.102937249331099</c:v>
                </c:pt>
                <c:pt idx="336">
                  <c:v>17.9547943174232</c:v>
                </c:pt>
                <c:pt idx="337">
                  <c:v>17.8076364772928</c:v>
                </c:pt>
                <c:pt idx="338">
                  <c:v>17.661462834864</c:v>
                </c:pt>
                <c:pt idx="339">
                  <c:v>17.5162723190357</c:v>
                </c:pt>
                <c:pt idx="340">
                  <c:v>17.372063687659001</c:v>
                </c:pt>
                <c:pt idx="341">
                  <c:v>17.2288355333569</c:v>
                </c:pt>
                <c:pt idx="342">
                  <c:v>17.0865862891911</c:v>
                </c:pt>
                <c:pt idx="343">
                  <c:v>16.945314234178401</c:v>
                </c:pt>
                <c:pt idx="344">
                  <c:v>16.805017498660799</c:v>
                </c:pt>
                <c:pt idx="345">
                  <c:v>16.665694069533</c:v>
                </c:pt>
                <c:pt idx="346">
                  <c:v>16.527341795329601</c:v>
                </c:pt>
                <c:pt idx="347">
                  <c:v>16.389958391176901</c:v>
                </c:pt>
                <c:pt idx="348">
                  <c:v>16.2535414436114</c:v>
                </c:pt>
                <c:pt idx="349">
                  <c:v>16.1180884152683</c:v>
                </c:pt>
                <c:pt idx="350">
                  <c:v>15.9835966494438</c:v>
                </c:pt>
                <c:pt idx="351">
                  <c:v>15.8500633745338</c:v>
                </c:pt>
                <c:pt idx="352">
                  <c:v>15.717485708351299</c:v>
                </c:pt>
                <c:pt idx="353">
                  <c:v>15.5858606623278</c:v>
                </c:pt>
                <c:pt idx="354">
                  <c:v>15.4551851455979</c:v>
                </c:pt>
                <c:pt idx="355">
                  <c:v>15.325455968974101</c:v>
                </c:pt>
                <c:pt idx="356">
                  <c:v>15.1966698488107</c:v>
                </c:pt>
                <c:pt idx="357">
                  <c:v>15.0688234107625</c:v>
                </c:pt>
                <c:pt idx="358">
                  <c:v>14.9419131934392</c:v>
                </c:pt>
                <c:pt idx="359">
                  <c:v>14.8159356519583</c:v>
                </c:pt>
                <c:pt idx="360">
                  <c:v>14.690887161399999</c:v>
                </c:pt>
                <c:pt idx="361">
                  <c:v>14.566764020165399</c:v>
                </c:pt>
                <c:pt idx="362">
                  <c:v>14.4435624532411</c:v>
                </c:pt>
                <c:pt idx="363">
                  <c:v>14.3212786153726</c:v>
                </c:pt>
                <c:pt idx="364">
                  <c:v>14.1999085941474</c:v>
                </c:pt>
                <c:pt idx="365">
                  <c:v>14.079448412993299</c:v>
                </c:pt>
                <c:pt idx="366">
                  <c:v>13.95989403409</c:v>
                </c:pt>
                <c:pt idx="367">
                  <c:v>13.8412413611993</c:v>
                </c:pt>
                <c:pt idx="368">
                  <c:v>13.7234862424145</c:v>
                </c:pt>
                <c:pt idx="369">
                  <c:v>13.6066244728318</c:v>
                </c:pt>
                <c:pt idx="370">
                  <c:v>13.490651797144601</c:v>
                </c:pt>
                <c:pt idx="371">
                  <c:v>13.375563912164299</c:v>
                </c:pt>
                <c:pt idx="372">
                  <c:v>13.261356469267801</c:v>
                </c:pt>
                <c:pt idx="373">
                  <c:v>13.148025076774699</c:v>
                </c:pt>
                <c:pt idx="374">
                  <c:v>13.035565302255799</c:v>
                </c:pt>
                <c:pt idx="375">
                  <c:v>12.9239726747743</c:v>
                </c:pt>
                <c:pt idx="376">
                  <c:v>12.8132426870619</c:v>
                </c:pt>
                <c:pt idx="377">
                  <c:v>12.703370797631001</c:v>
                </c:pt>
                <c:pt idx="378">
                  <c:v>12.594352432825</c:v>
                </c:pt>
                <c:pt idx="379">
                  <c:v>12.486182988808601</c:v>
                </c:pt>
                <c:pt idx="380">
                  <c:v>12.378857833498699</c:v>
                </c:pt>
                <c:pt idx="381">
                  <c:v>12.272372308438401</c:v>
                </c:pt>
                <c:pt idx="382">
                  <c:v>12.166721730615</c:v>
                </c:pt>
                <c:pt idx="383">
                  <c:v>12.0619013942243</c:v>
                </c:pt>
                <c:pt idx="384">
                  <c:v>11.957906572380701</c:v>
                </c:pt>
                <c:pt idx="385">
                  <c:v>11.8547325187773</c:v>
                </c:pt>
                <c:pt idx="386">
                  <c:v>11.752374469294599</c:v>
                </c:pt>
                <c:pt idx="387">
                  <c:v>11.6508276435613</c:v>
                </c:pt>
                <c:pt idx="388">
                  <c:v>11.5500872464665</c:v>
                </c:pt>
                <c:pt idx="389">
                  <c:v>11.450148469626599</c:v>
                </c:pt>
                <c:pt idx="390">
                  <c:v>11.3510064928067</c:v>
                </c:pt>
                <c:pt idx="391">
                  <c:v>11.2526564852978</c:v>
                </c:pt>
                <c:pt idx="392">
                  <c:v>11.1550936072515</c:v>
                </c:pt>
                <c:pt idx="393">
                  <c:v>11.058313010973199</c:v>
                </c:pt>
                <c:pt idx="394">
                  <c:v>10.9623098421748</c:v>
                </c:pt>
                <c:pt idx="395">
                  <c:v>10.867079241187399</c:v>
                </c:pt>
                <c:pt idx="396">
                  <c:v>10.772616344136701</c:v>
                </c:pt>
                <c:pt idx="397">
                  <c:v>10.678916284079699</c:v>
                </c:pt>
                <c:pt idx="398">
                  <c:v>10.585974192105899</c:v>
                </c:pt>
                <c:pt idx="399">
                  <c:v>10.493785198403099</c:v>
                </c:pt>
                <c:pt idx="400">
                  <c:v>10.402344433288199</c:v>
                </c:pt>
                <c:pt idx="401">
                  <c:v>10.311647028205</c:v>
                </c:pt>
                <c:pt idx="402">
                  <c:v>10.221688116688901</c:v>
                </c:pt>
                <c:pt idx="403">
                  <c:v>10.1324628353003</c:v>
                </c:pt>
                <c:pt idx="404">
                  <c:v>10.0439663245264</c:v>
                </c:pt>
                <c:pt idx="405">
                  <c:v>9.9561937296540393</c:v>
                </c:pt>
                <c:pt idx="406">
                  <c:v>9.8691402016116996</c:v>
                </c:pt>
                <c:pt idx="407">
                  <c:v>9.7828008977845293</c:v>
                </c:pt>
                <c:pt idx="408">
                  <c:v>9.6971709828006905</c:v>
                </c:pt>
                <c:pt idx="409">
                  <c:v>9.6122456292910705</c:v>
                </c:pt>
                <c:pt idx="410">
                  <c:v>9.5280200186226907</c:v>
                </c:pt>
                <c:pt idx="411">
                  <c:v>9.44448934160663</c:v>
                </c:pt>
                <c:pt idx="412">
                  <c:v>9.36164879918101</c:v>
                </c:pt>
                <c:pt idx="413">
                  <c:v>9.2794936030699002</c:v>
                </c:pt>
                <c:pt idx="414">
                  <c:v>9.1980189764186306</c:v>
                </c:pt>
                <c:pt idx="415">
                  <c:v>9.1172201544063292</c:v>
                </c:pt>
                <c:pt idx="416">
                  <c:v>9.0370923848361304</c:v>
                </c:pt>
                <c:pt idx="417">
                  <c:v>8.9576309287037503</c:v>
                </c:pt>
                <c:pt idx="418">
                  <c:v>8.87883106074508</c:v>
                </c:pt>
                <c:pt idx="419">
                  <c:v>8.8006880699632202</c:v>
                </c:pt>
                <c:pt idx="420">
                  <c:v>8.7231972601356507</c:v>
                </c:pt>
                <c:pt idx="421">
                  <c:v>8.6463539503020801</c:v>
                </c:pt>
                <c:pt idx="422">
                  <c:v>8.5701534752333295</c:v>
                </c:pt>
                <c:pt idx="423">
                  <c:v>8.4945911858820793</c:v>
                </c:pt>
                <c:pt idx="424">
                  <c:v>8.4196624498156698</c:v>
                </c:pt>
                <c:pt idx="425">
                  <c:v>8.3453626516316692</c:v>
                </c:pt>
                <c:pt idx="426">
                  <c:v>8.2716871933565805</c:v>
                </c:pt>
                <c:pt idx="427">
                  <c:v>8.1986314948281809</c:v>
                </c:pt>
                <c:pt idx="428">
                  <c:v>8.1261909940620001</c:v>
                </c:pt>
                <c:pt idx="429">
                  <c:v>8.0543611476022203</c:v>
                </c:pt>
                <c:pt idx="430">
                  <c:v>7.9831374308576999</c:v>
                </c:pt>
                <c:pt idx="431">
                  <c:v>7.91251533842326</c:v>
                </c:pt>
                <c:pt idx="432">
                  <c:v>7.8424903843867897</c:v>
                </c:pt>
                <c:pt idx="433">
                  <c:v>7.7730581026226497</c:v>
                </c:pt>
                <c:pt idx="434">
                  <c:v>7.7042140470714804</c:v>
                </c:pt>
                <c:pt idx="435">
                  <c:v>7.6359537920071503</c:v>
                </c:pt>
                <c:pt idx="436">
                  <c:v>7.5682729322909799</c:v>
                </c:pt>
                <c:pt idx="437">
                  <c:v>7.5011670836135798</c:v>
                </c:pt>
                <c:pt idx="438">
                  <c:v>7.4346318827248599</c:v>
                </c:pt>
                <c:pt idx="439">
                  <c:v>7.3686629876523302</c:v>
                </c:pt>
                <c:pt idx="440">
                  <c:v>7.3032560779081903</c:v>
                </c:pt>
                <c:pt idx="441">
                  <c:v>7.2384068546853602</c:v>
                </c:pt>
                <c:pt idx="442">
                  <c:v>7.1741110410430204</c:v>
                </c:pt>
                <c:pt idx="443">
                  <c:v>7.1103643820816602</c:v>
                </c:pt>
                <c:pt idx="444">
                  <c:v>7.0471626451081297</c:v>
                </c:pt>
                <c:pt idx="445">
                  <c:v>6.9845016197910699</c:v>
                </c:pt>
                <c:pt idx="446">
                  <c:v>6.9223771183066596</c:v>
                </c:pt>
                <c:pt idx="447">
                  <c:v>6.8607849754753998</c:v>
                </c:pt>
                <c:pt idx="448">
                  <c:v>6.7997210488897704</c:v>
                </c:pt>
                <c:pt idx="449">
                  <c:v>6.7391812190334202</c:v>
                </c:pt>
                <c:pt idx="450">
                  <c:v>6.6791613893918003</c:v>
                </c:pt>
                <c:pt idx="451">
                  <c:v>6.6196574865547797</c:v>
                </c:pt>
                <c:pt idx="452">
                  <c:v>6.5606654603112</c:v>
                </c:pt>
                <c:pt idx="453">
                  <c:v>6.5021812837359398</c:v>
                </c:pt>
                <c:pt idx="454">
                  <c:v>6.4442009532693101</c:v>
                </c:pt>
                <c:pt idx="455">
                  <c:v>6.38672048878946</c:v>
                </c:pt>
                <c:pt idx="456">
                  <c:v>6.32973593367758</c:v>
                </c:pt>
                <c:pt idx="457">
                  <c:v>6.2732433548764703</c:v>
                </c:pt>
                <c:pt idx="458">
                  <c:v>6.2172388429423702</c:v>
                </c:pt>
                <c:pt idx="459">
                  <c:v>6.16171851209055</c:v>
                </c:pt>
                <c:pt idx="460">
                  <c:v>6.1066785002345796</c:v>
                </c:pt>
                <c:pt idx="461">
                  <c:v>6.0521149690197502</c:v>
                </c:pt>
                <c:pt idx="462">
                  <c:v>5.9980241038504696</c:v>
                </c:pt>
                <c:pt idx="463">
                  <c:v>5.94440211391227</c:v>
                </c:pt>
                <c:pt idx="464">
                  <c:v>5.8912452321881403</c:v>
                </c:pt>
                <c:pt idx="465">
                  <c:v>5.8385497154697203</c:v>
                </c:pt>
                <c:pt idx="466">
                  <c:v>5.7863118443632997</c:v>
                </c:pt>
                <c:pt idx="467">
                  <c:v>5.7345279232908899</c:v>
                </c:pt>
                <c:pt idx="468">
                  <c:v>5.6831942804864797</c:v>
                </c:pt>
                <c:pt idx="469">
                  <c:v>5.6323072679876596</c:v>
                </c:pt>
                <c:pt idx="470">
                  <c:v>5.5818632616227397</c:v>
                </c:pt>
                <c:pt idx="471">
                  <c:v>5.5318586609935396</c:v>
                </c:pt>
                <c:pt idx="472">
                  <c:v>5.48228988945392</c:v>
                </c:pt>
                <c:pt idx="473">
                  <c:v>5.4331533940843304</c:v>
                </c:pt>
                <c:pt idx="474">
                  <c:v>5.3844456456623</c:v>
                </c:pt>
                <c:pt idx="475">
                  <c:v>5.3361631386292698</c:v>
                </c:pt>
                <c:pt idx="476">
                  <c:v>5.2883023910536302</c:v>
                </c:pt>
                <c:pt idx="477">
                  <c:v>5.2408599445902597</c:v>
                </c:pt>
                <c:pt idx="478">
                  <c:v>5.19383236443662</c:v>
                </c:pt>
                <c:pt idx="479">
                  <c:v>5.1472162392855596</c:v>
                </c:pt>
                <c:pt idx="480">
                  <c:v>5.1010081812748798</c:v>
                </c:pt>
                <c:pt idx="481">
                  <c:v>5.0552048259338402</c:v>
                </c:pt>
                <c:pt idx="482">
                  <c:v>5.0098028321266703</c:v>
                </c:pt>
                <c:pt idx="483">
                  <c:v>4.9647988819932403</c:v>
                </c:pt>
                <c:pt idx="484">
                  <c:v>4.9201896808869003</c:v>
                </c:pt>
                <c:pt idx="485">
                  <c:v>4.87597195730973</c:v>
                </c:pt>
                <c:pt idx="486">
                  <c:v>4.8321424628451304</c:v>
                </c:pt>
                <c:pt idx="487">
                  <c:v>4.7886979720879799</c:v>
                </c:pt>
                <c:pt idx="488">
                  <c:v>4.7456352825724304</c:v>
                </c:pt>
                <c:pt idx="489">
                  <c:v>4.7029512146973502</c:v>
                </c:pt>
                <c:pt idx="490">
                  <c:v>4.6606426116495898</c:v>
                </c:pt>
                <c:pt idx="491">
                  <c:v>4.6187063393251204</c:v>
                </c:pt>
                <c:pt idx="492">
                  <c:v>4.5771392862481299</c:v>
                </c:pt>
                <c:pt idx="493">
                  <c:v>4.5359383634881496</c:v>
                </c:pt>
                <c:pt idx="494">
                  <c:v>4.4951005045752801</c:v>
                </c:pt>
                <c:pt idx="495">
                  <c:v>4.4546226654136696</c:v>
                </c:pt>
                <c:pt idx="496">
                  <c:v>4.4145018241932004</c:v>
                </c:pt>
                <c:pt idx="497">
                  <c:v>4.3747349812995298</c:v>
                </c:pt>
                <c:pt idx="498">
                  <c:v>4.3353191592225597</c:v>
                </c:pt>
                <c:pt idx="499">
                  <c:v>4.29625140246333</c:v>
                </c:pt>
                <c:pt idx="500">
                  <c:v>4.2575287774395303</c:v>
                </c:pt>
                <c:pt idx="501">
                  <c:v>4.2191483723895704</c:v>
                </c:pt>
                <c:pt idx="502">
                  <c:v>4.1811072972753101</c:v>
                </c:pt>
                <c:pt idx="503">
                  <c:v>4.14340268368354</c:v>
                </c:pt>
                <c:pt idx="504">
                  <c:v>4.1060316847262701</c:v>
                </c:pt>
                <c:pt idx="505">
                  <c:v>4.0689914749398302</c:v>
                </c:pt>
                <c:pt idx="506">
                  <c:v>4.0322792501828904</c:v>
                </c:pt>
                <c:pt idx="507">
                  <c:v>3.9958922275334401</c:v>
                </c:pt>
                <c:pt idx="508">
                  <c:v>3.95982764518476</c:v>
                </c:pt>
                <c:pt idx="509">
                  <c:v>3.9240827623404901</c:v>
                </c:pt>
                <c:pt idx="510">
                  <c:v>3.8886548591087702</c:v>
                </c:pt>
                <c:pt idx="511">
                  <c:v>3.8535412363955999</c:v>
                </c:pt>
                <c:pt idx="512">
                  <c:v>3.8187392157972999</c:v>
                </c:pt>
                <c:pt idx="513">
                  <c:v>3.7842461394923301</c:v>
                </c:pt>
                <c:pt idx="514">
                  <c:v>3.7500593701323899</c:v>
                </c:pt>
                <c:pt idx="515">
                  <c:v>3.71617629073278</c:v>
                </c:pt>
                <c:pt idx="516">
                  <c:v>3.68259430456225</c:v>
                </c:pt>
                <c:pt idx="517">
                  <c:v>3.6493108350322001</c:v>
                </c:pt>
                <c:pt idx="518">
                  <c:v>3.6163233255853902</c:v>
                </c:pt>
                <c:pt idx="519">
                  <c:v>3.5836292395840901</c:v>
                </c:pt>
                <c:pt idx="520">
                  <c:v>3.55122606019785</c:v>
                </c:pt>
                <c:pt idx="521">
                  <c:v>3.5191112902908102</c:v>
                </c:pt>
                <c:pt idx="522">
                  <c:v>3.4872824523085502</c:v>
                </c:pt>
                <c:pt idx="523">
                  <c:v>3.45573708816474</c:v>
                </c:pt>
                <c:pt idx="524">
                  <c:v>3.4244727591272901</c:v>
                </c:pt>
                <c:pt idx="525">
                  <c:v>3.3934870457043802</c:v>
                </c:pt>
                <c:pt idx="526">
                  <c:v>3.3627775475300798</c:v>
                </c:pt>
                <c:pt idx="527">
                  <c:v>3.3323418832498799</c:v>
                </c:pt>
                <c:pt idx="528">
                  <c:v>3.3021776904058799</c:v>
                </c:pt>
                <c:pt idx="529">
                  <c:v>3.2722826253219299</c:v>
                </c:pt>
                <c:pt idx="530">
                  <c:v>3.2426543629885698</c:v>
                </c:pt>
                <c:pt idx="531">
                  <c:v>3.21329059694789</c:v>
                </c:pt>
                <c:pt idx="532">
                  <c:v>3.1841890391782002</c:v>
                </c:pt>
                <c:pt idx="533">
                  <c:v>3.1553474199788001</c:v>
                </c:pt>
                <c:pt idx="534">
                  <c:v>3.12676348785455</c:v>
                </c:pt>
                <c:pt idx="535">
                  <c:v>3.0984350094005602</c:v>
                </c:pt>
                <c:pt idx="536">
                  <c:v>3.0703597691867399</c:v>
                </c:pt>
                <c:pt idx="537">
                  <c:v>3.04253556964253</c:v>
                </c:pt>
                <c:pt idx="538">
                  <c:v>3.0149602309415799</c:v>
                </c:pt>
                <c:pt idx="539">
                  <c:v>2.9876315908865401</c:v>
                </c:pt>
                <c:pt idx="540">
                  <c:v>2.9605475047939098</c:v>
                </c:pt>
                <c:pt idx="541">
                  <c:v>2.9337058453790501</c:v>
                </c:pt>
                <c:pt idx="542">
                  <c:v>2.9071045026412898</c:v>
                </c:pt>
                <c:pt idx="543">
                  <c:v>2.8807413837491702</c:v>
                </c:pt>
                <c:pt idx="544">
                  <c:v>2.8546144129258901</c:v>
                </c:pt>
                <c:pt idx="545">
                  <c:v>2.8287215313348999</c:v>
                </c:pt>
                <c:pt idx="546">
                  <c:v>2.8030606969657499</c:v>
                </c:pt>
                <c:pt idx="547">
                  <c:v>2.7776298845200502</c:v>
                </c:pt>
                <c:pt idx="548">
                  <c:v>2.7524270852977999</c:v>
                </c:pt>
                <c:pt idx="549">
                  <c:v>2.7274503070838199</c:v>
                </c:pt>
                <c:pt idx="550">
                  <c:v>2.7026975740345698</c:v>
                </c:pt>
                <c:pt idx="551">
                  <c:v>2.67816692656517</c:v>
                </c:pt>
                <c:pt idx="552">
                  <c:v>2.6538564212367</c:v>
                </c:pt>
                <c:pt idx="553">
                  <c:v>2.62976413064384</c:v>
                </c:pt>
                <c:pt idx="554">
                  <c:v>2.60588814330284</c:v>
                </c:pt>
                <c:pt idx="555">
                  <c:v>2.5822265635397401</c:v>
                </c:pt>
                <c:pt idx="556">
                  <c:v>2.5587775113789899</c:v>
                </c:pt>
                <c:pt idx="557">
                  <c:v>2.5355391224323802</c:v>
                </c:pt>
                <c:pt idx="558">
                  <c:v>2.5125095477883899</c:v>
                </c:pt>
                <c:pt idx="559">
                  <c:v>2.48968695390182</c:v>
                </c:pt>
                <c:pt idx="560">
                  <c:v>2.4670695224838699</c:v>
                </c:pt>
                <c:pt idx="561">
                  <c:v>2.4446554503925899</c:v>
                </c:pt>
                <c:pt idx="562">
                  <c:v>2.4224429495236999</c:v>
                </c:pt>
                <c:pt idx="563">
                  <c:v>2.4004302467018799</c:v>
                </c:pt>
                <c:pt idx="564">
                  <c:v>2.3786155835723699</c:v>
                </c:pt>
                <c:pt idx="565">
                  <c:v>2.3569972164931299</c:v>
                </c:pt>
                <c:pt idx="566">
                  <c:v>2.3355734164273398</c:v>
                </c:pt>
                <c:pt idx="567">
                  <c:v>2.3143424688363301</c:v>
                </c:pt>
                <c:pt idx="568">
                  <c:v>2.2933026735730202</c:v>
                </c:pt>
                <c:pt idx="569">
                  <c:v>2.2724523447757501</c:v>
                </c:pt>
                <c:pt idx="570">
                  <c:v>2.2517898107626602</c:v>
                </c:pt>
                <c:pt idx="571">
                  <c:v>2.2313134139263799</c:v>
                </c:pt>
                <c:pt idx="572">
                  <c:v>2.2110215106294002</c:v>
                </c:pt>
                <c:pt idx="573">
                  <c:v>2.1909124710997201</c:v>
                </c:pt>
                <c:pt idx="574">
                  <c:v>2.1709846793270899</c:v>
                </c:pt>
                <c:pt idx="575">
                  <c:v>2.15123653295975</c:v>
                </c:pt>
                <c:pt idx="576">
                  <c:v>2.1316664432016101</c:v>
                </c:pt>
                <c:pt idx="577">
                  <c:v>2.1122728347099402</c:v>
                </c:pt>
                <c:pt idx="578">
                  <c:v>2.09305414549359</c:v>
                </c:pt>
                <c:pt idx="579">
                  <c:v>2.0740088268117098</c:v>
                </c:pt>
                <c:pt idx="580">
                  <c:v>2.05513534307295</c:v>
                </c:pt>
                <c:pt idx="581">
                  <c:v>2.0364321717351901</c:v>
                </c:pt>
                <c:pt idx="582">
                  <c:v>2.0178978032058499</c:v>
                </c:pt>
                <c:pt idx="583">
                  <c:v>1.9995307407426</c:v>
                </c:pt>
                <c:pt idx="584">
                  <c:v>1.9813295003547</c:v>
                </c:pt>
                <c:pt idx="585">
                  <c:v>1.9632926107048501</c:v>
                </c:pt>
                <c:pt idx="586">
                  <c:v>1.9454186130114901</c:v>
                </c:pt>
                <c:pt idx="587">
                  <c:v>1.92770606095177</c:v>
                </c:pt>
                <c:pt idx="588">
                  <c:v>1.9101535205649101</c:v>
                </c:pt>
                <c:pt idx="589">
                  <c:v>1.8927595701562501</c:v>
                </c:pt>
                <c:pt idx="590">
                  <c:v>1.8755228002016699</c:v>
                </c:pt>
                <c:pt idx="591">
                  <c:v>1.85844181325274</c:v>
                </c:pt>
                <c:pt idx="592">
                  <c:v>1.8415152238422201</c:v>
                </c:pt>
                <c:pt idx="593">
                  <c:v>1.82474165839029</c:v>
                </c:pt>
                <c:pt idx="594">
                  <c:v>1.8081197551111701</c:v>
                </c:pt>
                <c:pt idx="595">
                  <c:v>1.7916481639204</c:v>
                </c:pt>
                <c:pt idx="596">
                  <c:v>1.7753255463426301</c:v>
                </c:pt>
                <c:pt idx="597">
                  <c:v>1.7591505754199199</c:v>
                </c:pt>
                <c:pt idx="598">
                  <c:v>1.74312193562068</c:v>
                </c:pt>
                <c:pt idx="599">
                  <c:v>1.72723832274905</c:v>
                </c:pt>
                <c:pt idx="600">
                  <c:v>1.7114984438549501</c:v>
                </c:pt>
                <c:pt idx="601">
                  <c:v>1.69590101714463</c:v>
                </c:pt>
                <c:pt idx="602">
                  <c:v>1.6804447718916999</c:v>
                </c:pt>
                <c:pt idx="603">
                  <c:v>1.66512844834888</c:v>
                </c:pt>
                <c:pt idx="604">
                  <c:v>1.64995079766014</c:v>
                </c:pt>
                <c:pt idx="605">
                  <c:v>1.6349105817734899</c:v>
                </c:pt>
                <c:pt idx="606">
                  <c:v>1.6200065733542901</c:v>
                </c:pt>
                <c:pt idx="607">
                  <c:v>1.6052375556991501</c:v>
                </c:pt>
                <c:pt idx="608">
                  <c:v>1.5906023226503001</c:v>
                </c:pt>
                <c:pt idx="609">
                  <c:v>1.5760996785106201</c:v>
                </c:pt>
                <c:pt idx="610">
                  <c:v>1.5617284379591501</c:v>
                </c:pt>
                <c:pt idx="611">
                  <c:v>1.54748742596716</c:v>
                </c:pt>
                <c:pt idx="612">
                  <c:v>1.5333754777148101</c:v>
                </c:pt>
                <c:pt idx="613">
                  <c:v>1.51939143850832</c:v>
                </c:pt>
                <c:pt idx="614">
                  <c:v>1.5055341636977</c:v>
                </c:pt>
                <c:pt idx="615">
                  <c:v>1.4918025185950501</c:v>
                </c:pt>
                <c:pt idx="616">
                  <c:v>1.4781953783934001</c:v>
                </c:pt>
                <c:pt idx="617">
                  <c:v>1.4647116280860599</c:v>
                </c:pt>
                <c:pt idx="618">
                  <c:v>1.4513501623865599</c:v>
                </c:pt>
                <c:pt idx="619">
                  <c:v>1.4381098856491199</c:v>
                </c:pt>
                <c:pt idx="620">
                  <c:v>1.4249897117896999</c:v>
                </c:pt>
                <c:pt idx="621">
                  <c:v>1.4119885642074801</c:v>
                </c:pt>
                <c:pt idx="622">
                  <c:v>1.39910537570702</c:v>
                </c:pt>
                <c:pt idx="623">
                  <c:v>1.3863390884208799</c:v>
                </c:pt>
                <c:pt idx="624">
                  <c:v>1.3736886537327999</c:v>
                </c:pt>
                <c:pt idx="625">
                  <c:v>1.3611530322013901</c:v>
                </c:pt>
                <c:pt idx="626">
                  <c:v>1.34873119348439</c:v>
                </c:pt>
                <c:pt idx="627">
                  <c:v>1.33642211626345</c:v>
                </c:pt>
                <c:pt idx="628">
                  <c:v>1.32422478816947</c:v>
                </c:pt>
                <c:pt idx="629">
                  <c:v>1.3121382057083599</c:v>
                </c:pt>
                <c:pt idx="630">
                  <c:v>1.3001613741875</c:v>
                </c:pt>
                <c:pt idx="631">
                  <c:v>1.28829330764258</c:v>
                </c:pt>
                <c:pt idx="632">
                  <c:v>1.2765330287650201</c:v>
                </c:pt>
                <c:pt idx="633">
                  <c:v>1.2648795688299499</c:v>
                </c:pt>
                <c:pt idx="634">
                  <c:v>1.25333196762462</c:v>
                </c:pt>
                <c:pt idx="635">
                  <c:v>1.2418892733774001</c:v>
                </c:pt>
                <c:pt idx="636">
                  <c:v>1.2305505426873</c:v>
                </c:pt>
                <c:pt idx="637">
                  <c:v>1.21931484045394</c:v>
                </c:pt>
                <c:pt idx="638">
                  <c:v>1.20818123980809</c:v>
                </c:pt>
                <c:pt idx="639">
                  <c:v>1.19714882204271</c:v>
                </c:pt>
                <c:pt idx="640">
                  <c:v>1.1862166765444599</c:v>
                </c:pt>
                <c:pt idx="641">
                  <c:v>1.17538390072579</c:v>
                </c:pt>
                <c:pt idx="642">
                  <c:v>1.16464959995742</c:v>
                </c:pt>
                <c:pt idx="643">
                  <c:v>1.1540128875014599</c:v>
                </c:pt>
                <c:pt idx="644">
                  <c:v>1.14347288444492</c:v>
                </c:pt>
                <c:pt idx="645">
                  <c:v>1.1330287196337401</c:v>
                </c:pt>
                <c:pt idx="646">
                  <c:v>1.12267952960735</c:v>
                </c:pt>
                <c:pt idx="647">
                  <c:v>1.11242445853371</c:v>
                </c:pt>
                <c:pt idx="648">
                  <c:v>1.1022626581447901</c:v>
                </c:pt>
                <c:pt idx="649">
                  <c:v>1.0921932876725999</c:v>
                </c:pt>
                <c:pt idx="650">
                  <c:v>1.0822155137856799</c:v>
                </c:pt>
                <c:pt idx="651">
                  <c:v>1.07232851052605</c:v>
                </c:pt>
                <c:pt idx="652">
                  <c:v>1.0625314592466699</c:v>
                </c:pt>
                <c:pt idx="653">
                  <c:v>1.0528235485494</c:v>
                </c:pt>
                <c:pt idx="654">
                  <c:v>1.0432039742233301</c:v>
                </c:pt>
                <c:pt idx="655">
                  <c:v>1.0336719391837299</c:v>
                </c:pt>
                <c:pt idx="656">
                  <c:v>1.02422665341134</c:v>
                </c:pt>
                <c:pt idx="657">
                  <c:v>1.0148673338921901</c:v>
                </c:pt>
                <c:pt idx="658">
                  <c:v>1.0055932045578899</c:v>
                </c:pt>
                <c:pt idx="659">
                  <c:v>0.99640349622635804</c:v>
                </c:pt>
                <c:pt idx="660">
                  <c:v>0.987297446543005</c:v>
                </c:pt>
                <c:pt idx="661">
                  <c:v>0.97827429992239401</c:v>
                </c:pt>
                <c:pt idx="662">
                  <c:v>0.96933330749034397</c:v>
                </c:pt>
                <c:pt idx="663">
                  <c:v>0.96047372702649103</c:v>
                </c:pt>
                <c:pt idx="664">
                  <c:v>0.95169482290728402</c:v>
                </c:pt>
                <c:pt idx="665">
                  <c:v>0.94299586604944696</c:v>
                </c:pt>
                <c:pt idx="666">
                  <c:v>0.93437613385386398</c:v>
                </c:pt>
                <c:pt idx="667">
                  <c:v>0.92583491014992303</c:v>
                </c:pt>
                <c:pt idx="668">
                  <c:v>0.91737148514028799</c:v>
                </c:pt>
                <c:pt idx="669">
                  <c:v>0.90898515534610702</c:v>
                </c:pt>
                <c:pt idx="670">
                  <c:v>0.90067522355265905</c:v>
                </c:pt>
                <c:pt idx="671">
                  <c:v>0.89244099875542404</c:v>
                </c:pt>
                <c:pt idx="672">
                  <c:v>0.88428179610658497</c:v>
                </c:pt>
                <c:pt idx="673">
                  <c:v>0.87619693686195999</c:v>
                </c:pt>
                <c:pt idx="674">
                  <c:v>0.86818574832834305</c:v>
                </c:pt>
                <c:pt idx="675">
                  <c:v>0.86024756381127798</c:v>
                </c:pt>
                <c:pt idx="676">
                  <c:v>0.85238172256324496</c:v>
                </c:pt>
                <c:pt idx="677">
                  <c:v>0.84458756973225702</c:v>
                </c:pt>
                <c:pt idx="678">
                  <c:v>0.83686445631088002</c:v>
                </c:pt>
                <c:pt idx="679">
                  <c:v>0.82921173908564705</c:v>
                </c:pt>
                <c:pt idx="680">
                  <c:v>0.82162878058689304</c:v>
                </c:pt>
                <c:pt idx="681">
                  <c:v>0.81411494903898596</c:v>
                </c:pt>
                <c:pt idx="682">
                  <c:v>0.80666961831095496</c:v>
                </c:pt>
                <c:pt idx="683">
                  <c:v>0.79929216786753798</c:v>
                </c:pt>
                <c:pt idx="684">
                  <c:v>0.79198198272059395</c:v>
                </c:pt>
                <c:pt idx="685">
                  <c:v>0.78473845338093895</c:v>
                </c:pt>
                <c:pt idx="686">
                  <c:v>0.77756097581055095</c:v>
                </c:pt>
                <c:pt idx="687">
                  <c:v>0.77044895137517599</c:v>
                </c:pt>
                <c:pt idx="688">
                  <c:v>0.76340178679731796</c:v>
                </c:pt>
                <c:pt idx="689">
                  <c:v>0.75641889410960295</c:v>
                </c:pt>
                <c:pt idx="690">
                  <c:v>0.74949969060853705</c:v>
                </c:pt>
                <c:pt idx="691">
                  <c:v>0.74264359880863295</c:v>
                </c:pt>
                <c:pt idx="692">
                  <c:v>0.73585004639691098</c:v>
                </c:pt>
                <c:pt idx="693">
                  <c:v>0.72911846618778697</c:v>
                </c:pt>
                <c:pt idx="694">
                  <c:v>0.72244829607830496</c:v>
                </c:pt>
                <c:pt idx="695">
                  <c:v>0.71583897900376803</c:v>
                </c:pt>
                <c:pt idx="696">
                  <c:v>0.70928996289370505</c:v>
                </c:pt>
                <c:pt idx="697">
                  <c:v>0.70280070062822197</c:v>
                </c:pt>
                <c:pt idx="698">
                  <c:v>0.69637064999470299</c:v>
                </c:pt>
                <c:pt idx="699">
                  <c:v>0.68999927364486802</c:v>
                </c:pt>
                <c:pt idx="700">
                  <c:v>0.68368603905219105</c:v>
                </c:pt>
                <c:pt idx="701">
                  <c:v>0.67743041846966601</c:v>
                </c:pt>
                <c:pt idx="702">
                  <c:v>0.67123188888792296</c:v>
                </c:pt>
                <c:pt idx="703">
                  <c:v>0.66508993199370003</c:v>
                </c:pt>
                <c:pt idx="704">
                  <c:v>0.65900403412864195</c:v>
                </c:pt>
                <c:pt idx="705">
                  <c:v>0.65297368624846197</c:v>
                </c:pt>
                <c:pt idx="706">
                  <c:v>0.64699838388243203</c:v>
                </c:pt>
                <c:pt idx="707">
                  <c:v>0.64107762709320604</c:v>
                </c:pt>
                <c:pt idx="708">
                  <c:v>0.63521092043699601</c:v>
                </c:pt>
                <c:pt idx="709">
                  <c:v>0.62939777292405796</c:v>
                </c:pt>
                <c:pt idx="710">
                  <c:v>0.62363769797952995</c:v>
                </c:pt>
                <c:pt idx="711">
                  <c:v>0.61793021340457899</c:v>
                </c:pt>
                <c:pt idx="712">
                  <c:v>0.61227484133788701</c:v>
                </c:pt>
                <c:pt idx="713">
                  <c:v>0.60667110821745496</c:v>
                </c:pt>
                <c:pt idx="714">
                  <c:v>0.60111854474272197</c:v>
                </c:pt>
                <c:pt idx="715">
                  <c:v>0.59561668583701599</c:v>
                </c:pt>
                <c:pt idx="716">
                  <c:v>0.59016507061030199</c:v>
                </c:pt>
                <c:pt idx="717">
                  <c:v>0.58476324232226495</c:v>
                </c:pt>
                <c:pt idx="718">
                  <c:v>0.57941074834568396</c:v>
                </c:pt>
                <c:pt idx="719">
                  <c:v>0.57410714013012898</c:v>
                </c:pt>
                <c:pt idx="720">
                  <c:v>0.56885197316596003</c:v>
                </c:pt>
                <c:pt idx="721">
                  <c:v>0.56364480694862396</c:v>
                </c:pt>
                <c:pt idx="722">
                  <c:v>0.55848520494326304</c:v>
                </c:pt>
                <c:pt idx="723">
                  <c:v>0.55337273454962099</c:v>
                </c:pt>
                <c:pt idx="724">
                  <c:v>0.54830696706723903</c:v>
                </c:pt>
                <c:pt idx="725">
                  <c:v>0.54328747766095697</c:v>
                </c:pt>
                <c:pt idx="726">
                  <c:v>0.53831384532669901</c:v>
                </c:pt>
                <c:pt idx="727">
                  <c:v>0.53338565285755501</c:v>
                </c:pt>
                <c:pt idx="728">
                  <c:v>0.52850248681015</c:v>
                </c:pt>
                <c:pt idx="729">
                  <c:v>0.52366393747129303</c:v>
                </c:pt>
                <c:pt idx="730">
                  <c:v>0.51886959882492401</c:v>
                </c:pt>
                <c:pt idx="731">
                  <c:v>0.51411906851932498</c:v>
                </c:pt>
                <c:pt idx="732">
                  <c:v>0.50941194783462296</c:v>
                </c:pt>
                <c:pt idx="733">
                  <c:v>0.50474784165057096</c:v>
                </c:pt>
                <c:pt idx="734">
                  <c:v>0.50012635841459097</c:v>
                </c:pt>
                <c:pt idx="735">
                  <c:v>0.49554711011010899</c:v>
                </c:pt>
                <c:pt idx="736">
                  <c:v>0.491009712225142</c:v>
                </c:pt>
                <c:pt idx="737">
                  <c:v>0.48651378372116899</c:v>
                </c:pt>
                <c:pt idx="738">
                  <c:v>0.48205894700226098</c:v>
                </c:pt>
                <c:pt idx="739">
                  <c:v>0.47764482788447599</c:v>
                </c:pt>
                <c:pt idx="740">
                  <c:v>0.47327105556552201</c:v>
                </c:pt>
                <c:pt idx="741">
                  <c:v>0.468937262594668</c:v>
                </c:pt>
                <c:pt idx="742">
                  <c:v>0.46464308484293199</c:v>
                </c:pt>
                <c:pt idx="743">
                  <c:v>0.46038816147351003</c:v>
                </c:pt>
                <c:pt idx="744">
                  <c:v>0.45617213491246</c:v>
                </c:pt>
                <c:pt idx="745">
                  <c:v>0.45199465081965501</c:v>
                </c:pt>
                <c:pt idx="746">
                  <c:v>0.44785535805996202</c:v>
                </c:pt>
                <c:pt idx="747">
                  <c:v>0.443753908674688</c:v>
                </c:pt>
                <c:pt idx="748">
                  <c:v>0.43968995785326698</c:v>
                </c:pt>
                <c:pt idx="749">
                  <c:v>0.435663163905186</c:v>
                </c:pt>
                <c:pt idx="750">
                  <c:v>0.431673188232162</c:v>
                </c:pt>
                <c:pt idx="751">
                  <c:v>0.42771969530055298</c:v>
                </c:pt>
                <c:pt idx="752">
                  <c:v>0.423802352614008</c:v>
                </c:pt>
                <c:pt idx="753">
                  <c:v>0.41992083068636299</c:v>
                </c:pt>
                <c:pt idx="754">
                  <c:v>0.41607480301475602</c:v>
                </c:pt>
                <c:pt idx="755">
                  <c:v>0.41226394605298899</c:v>
                </c:pt>
                <c:pt idx="756">
                  <c:v>0.408487939185114</c:v>
                </c:pt>
                <c:pt idx="757">
                  <c:v>0.40474646469924402</c:v>
                </c:pt>
                <c:pt idx="758">
                  <c:v>0.40103920776160801</c:v>
                </c:pt>
                <c:pt idx="759">
                  <c:v>0.39736585639080801</c:v>
                </c:pt>
                <c:pt idx="760">
                  <c:v>0.39372610143232101</c:v>
                </c:pt>
                <c:pt idx="761">
                  <c:v>0.39011963653320703</c:v>
                </c:pt>
                <c:pt idx="762">
                  <c:v>0.38654615811704501</c:v>
                </c:pt>
                <c:pt idx="763">
                  <c:v>0.38300536535909102</c:v>
                </c:pt>
                <c:pt idx="764">
                  <c:v>0.37949696016163798</c:v>
                </c:pt>
                <c:pt idx="765">
                  <c:v>0.37602064712960698</c:v>
                </c:pt>
                <c:pt idx="766">
                  <c:v>0.37257613354634</c:v>
                </c:pt>
                <c:pt idx="767">
                  <c:v>0.36916312934960499</c:v>
                </c:pt>
                <c:pt idx="768">
                  <c:v>0.36578134710782101</c:v>
                </c:pt>
                <c:pt idx="769">
                  <c:v>0.36243050199647497</c:v>
                </c:pt>
                <c:pt idx="770">
                  <c:v>0.359110311774756</c:v>
                </c:pt>
                <c:pt idx="771">
                  <c:v>0.35582049676239003</c:v>
                </c:pt>
                <c:pt idx="772">
                  <c:v>0.352560779816674</c:v>
                </c:pt>
                <c:pt idx="773">
                  <c:v>0.34933088630972098</c:v>
                </c:pt>
                <c:pt idx="774">
                  <c:v>0.346130544105889</c:v>
                </c:pt>
                <c:pt idx="775">
                  <c:v>0.34295948353942601</c:v>
                </c:pt>
                <c:pt idx="776">
                  <c:v>0.33981743739228998</c:v>
                </c:pt>
                <c:pt idx="777">
                  <c:v>0.33670414087218598</c:v>
                </c:pt>
                <c:pt idx="778">
                  <c:v>0.33361933159077301</c:v>
                </c:pt>
                <c:pt idx="779">
                  <c:v>0.33056274954208298</c:v>
                </c:pt>
                <c:pt idx="780">
                  <c:v>0.32753413708111401</c:v>
                </c:pt>
                <c:pt idx="781">
                  <c:v>0.32453323890261698</c:v>
                </c:pt>
                <c:pt idx="782">
                  <c:v>0.32155980202007101</c:v>
                </c:pt>
                <c:pt idx="783">
                  <c:v>0.318613575744842</c:v>
                </c:pt>
                <c:pt idx="784">
                  <c:v>0.31569431166551898</c:v>
                </c:pt>
                <c:pt idx="785">
                  <c:v>0.312801763627443</c:v>
                </c:pt>
                <c:pt idx="786">
                  <c:v>0.30993568771240698</c:v>
                </c:pt>
                <c:pt idx="787">
                  <c:v>0.30709584221853697</c:v>
                </c:pt>
                <c:pt idx="788">
                  <c:v>0.30428198764035402</c:v>
                </c:pt>
                <c:pt idx="789">
                  <c:v>0.30149388664900501</c:v>
                </c:pt>
                <c:pt idx="790">
                  <c:v>0.29873130407267601</c:v>
                </c:pt>
                <c:pt idx="791">
                  <c:v>0.29599400687716998</c:v>
                </c:pt>
                <c:pt idx="792">
                  <c:v>0.29328176414666401</c:v>
                </c:pt>
                <c:pt idx="793">
                  <c:v>0.290594347064627</c:v>
                </c:pt>
                <c:pt idx="794">
                  <c:v>0.28793152889491702</c:v>
                </c:pt>
                <c:pt idx="795">
                  <c:v>0.28529308496303402</c:v>
                </c:pt>
                <c:pt idx="796">
                  <c:v>0.28267879263754903</c:v>
                </c:pt>
                <c:pt idx="797">
                  <c:v>0.28008843131168698</c:v>
                </c:pt>
                <c:pt idx="798">
                  <c:v>0.27752178238508302</c:v>
                </c:pt>
                <c:pt idx="799">
                  <c:v>0.274978629245691</c:v>
                </c:pt>
                <c:pt idx="800">
                  <c:v>0.27245875725185797</c:v>
                </c:pt>
                <c:pt idx="801">
                  <c:v>0.269961953714553</c:v>
                </c:pt>
                <c:pt idx="802">
                  <c:v>0.26748800787976001</c:v>
                </c:pt>
                <c:pt idx="803">
                  <c:v>0.26503671091101699</c:v>
                </c:pt>
                <c:pt idx="804">
                  <c:v>0.26260785587212099</c:v>
                </c:pt>
                <c:pt idx="805">
                  <c:v>0.260201237709975</c:v>
                </c:pt>
                <c:pt idx="806">
                  <c:v>0.25781665323759501</c:v>
                </c:pt>
                <c:pt idx="807">
                  <c:v>0.25545390111726801</c:v>
                </c:pt>
                <c:pt idx="808">
                  <c:v>0.253112781843853</c:v>
                </c:pt>
                <c:pt idx="809">
                  <c:v>0.25079309772823299</c:v>
                </c:pt>
                <c:pt idx="810">
                  <c:v>0.24849465288092201</c:v>
                </c:pt>
                <c:pt idx="811">
                  <c:v>0.24621725319580301</c:v>
                </c:pt>
                <c:pt idx="812">
                  <c:v>0.243960706334021</c:v>
                </c:pt>
                <c:pt idx="813">
                  <c:v>0.24172482170801801</c:v>
                </c:pt>
                <c:pt idx="814">
                  <c:v>0.23950941046570401</c:v>
                </c:pt>
                <c:pt idx="815">
                  <c:v>0.23731428547477901</c:v>
                </c:pt>
                <c:pt idx="816">
                  <c:v>0.23513926130718199</c:v>
                </c:pt>
                <c:pt idx="817">
                  <c:v>0.23298415422368901</c:v>
                </c:pt>
                <c:pt idx="818">
                  <c:v>0.23084878215864099</c:v>
                </c:pt>
                <c:pt idx="819">
                  <c:v>0.228732964704814</c:v>
                </c:pt>
                <c:pt idx="820">
                  <c:v>0.22663652309842</c:v>
                </c:pt>
                <c:pt idx="821">
                  <c:v>0.22455928020423899</c:v>
                </c:pt>
                <c:pt idx="822">
                  <c:v>0.22250106050089</c:v>
                </c:pt>
                <c:pt idx="823">
                  <c:v>0.22046169006623101</c:v>
                </c:pt>
                <c:pt idx="824">
                  <c:v>0.21844099656288299</c:v>
                </c:pt>
                <c:pt idx="825">
                  <c:v>0.21643880922389599</c:v>
                </c:pt>
                <c:pt idx="826">
                  <c:v>0.214454958838529</c:v>
                </c:pt>
                <c:pt idx="827">
                  <c:v>0.21248927773816401</c:v>
                </c:pt>
                <c:pt idx="828">
                  <c:v>0.21054159978234899</c:v>
                </c:pt>
                <c:pt idx="829">
                  <c:v>0.20861176034495699</c:v>
                </c:pt>
                <c:pt idx="830">
                  <c:v>0.20669959630047599</c:v>
                </c:pt>
                <c:pt idx="831">
                  <c:v>0.20480494601041599</c:v>
                </c:pt>
                <c:pt idx="832">
                  <c:v>0.202927649309843</c:v>
                </c:pt>
                <c:pt idx="833">
                  <c:v>0.20106754749403</c:v>
                </c:pt>
                <c:pt idx="834">
                  <c:v>0.19922448330522299</c:v>
                </c:pt>
                <c:pt idx="835">
                  <c:v>0.197398300919539</c:v>
                </c:pt>
                <c:pt idx="836">
                  <c:v>0.195588845933964</c:v>
                </c:pt>
                <c:pt idx="837">
                  <c:v>0.19379596535348001</c:v>
                </c:pt>
                <c:pt idx="838">
                  <c:v>0.19201950757830299</c:v>
                </c:pt>
                <c:pt idx="839">
                  <c:v>0.190259322391231</c:v>
                </c:pt>
                <c:pt idx="840">
                  <c:v>0.188515260945118</c:v>
                </c:pt>
                <c:pt idx="841">
                  <c:v>0.18678717575043999</c:v>
                </c:pt>
                <c:pt idx="842">
                  <c:v>0.185074920662995</c:v>
                </c:pt>
                <c:pt idx="843">
                  <c:v>0.18337835087169299</c:v>
                </c:pt>
                <c:pt idx="844">
                  <c:v>0.181697322886473</c:v>
                </c:pt>
                <c:pt idx="845">
                  <c:v>0.18003169452631301</c:v>
                </c:pt>
                <c:pt idx="846">
                  <c:v>0.178381324907358</c:v>
                </c:pt>
                <c:pt idx="847">
                  <c:v>0.17674607443114901</c:v>
                </c:pt>
                <c:pt idx="848">
                  <c:v>0.175125804772963</c:v>
                </c:pt>
                <c:pt idx="849">
                  <c:v>0.17352037887025001</c:v>
                </c:pt>
                <c:pt idx="850">
                  <c:v>0.17192966091118</c:v>
                </c:pt>
                <c:pt idx="851">
                  <c:v>0.17035351632328899</c:v>
                </c:pt>
                <c:pt idx="852">
                  <c:v>0.16879181176223099</c:v>
                </c:pt>
                <c:pt idx="853">
                  <c:v>0.16724441510062599</c:v>
                </c:pt>
                <c:pt idx="854">
                  <c:v>0.16571119541701401</c:v>
                </c:pt>
                <c:pt idx="855">
                  <c:v>0.16419202298490199</c:v>
                </c:pt>
                <c:pt idx="856">
                  <c:v>0.162686769261912</c:v>
                </c:pt>
                <c:pt idx="857">
                  <c:v>0.161195306879029</c:v>
                </c:pt>
                <c:pt idx="858">
                  <c:v>0.15971750962994599</c:v>
                </c:pt>
                <c:pt idx="859">
                  <c:v>0.15825325246049399</c:v>
                </c:pt>
                <c:pt idx="860">
                  <c:v>0.15680241145818299</c:v>
                </c:pt>
                <c:pt idx="861">
                  <c:v>0.15536486384182899</c:v>
                </c:pt>
                <c:pt idx="862">
                  <c:v>0.15394048795126899</c:v>
                </c:pt>
                <c:pt idx="863">
                  <c:v>0.15252916323718099</c:v>
                </c:pt>
                <c:pt idx="864">
                  <c:v>0.15113077025098401</c:v>
                </c:pt>
                <c:pt idx="865">
                  <c:v>0.14974519063483699</c:v>
                </c:pt>
                <c:pt idx="866">
                  <c:v>0.148372307111723</c:v>
                </c:pt>
                <c:pt idx="867">
                  <c:v>0.14701200347562501</c:v>
                </c:pt>
                <c:pt idx="868">
                  <c:v>0.14566416458178999</c:v>
                </c:pt>
                <c:pt idx="869">
                  <c:v>0.14432867633707899</c:v>
                </c:pt>
                <c:pt idx="870">
                  <c:v>0.143005425690406</c:v>
                </c:pt>
                <c:pt idx="871">
                  <c:v>0.14169430062326099</c:v>
                </c:pt>
                <c:pt idx="872">
                  <c:v>0.14039519014032301</c:v>
                </c:pt>
                <c:pt idx="873">
                  <c:v>0.139107984260152</c:v>
                </c:pt>
                <c:pt idx="874">
                  <c:v>0.13783257400596599</c:v>
                </c:pt>
                <c:pt idx="875">
                  <c:v>0.13656885139650601</c:v>
                </c:pt>
                <c:pt idx="876">
                  <c:v>0.13531670943697799</c:v>
                </c:pt>
                <c:pt idx="877">
                  <c:v>0.13407604211007701</c:v>
                </c:pt>
                <c:pt idx="878">
                  <c:v>0.13284674436709501</c:v>
                </c:pt>
                <c:pt idx="879">
                  <c:v>0.13162871211910901</c:v>
                </c:pt>
                <c:pt idx="880">
                  <c:v>0.13042184222824499</c:v>
                </c:pt>
                <c:pt idx="881">
                  <c:v>0.12922603249902401</c:v>
                </c:pt>
                <c:pt idx="882">
                  <c:v>0.12804118166978501</c:v>
                </c:pt>
                <c:pt idx="883">
                  <c:v>0.12686718940418701</c:v>
                </c:pt>
                <c:pt idx="884">
                  <c:v>0.125703956282783</c:v>
                </c:pt>
                <c:pt idx="885">
                  <c:v>0.12455138379467701</c:v>
                </c:pt>
                <c:pt idx="886">
                  <c:v>0.12340937432925</c:v>
                </c:pt>
                <c:pt idx="887">
                  <c:v>0.12227783116796601</c:v>
                </c:pt>
                <c:pt idx="888">
                  <c:v>0.121156658476249</c:v>
                </c:pt>
                <c:pt idx="889">
                  <c:v>0.120045761295432</c:v>
                </c:pt>
                <c:pt idx="890">
                  <c:v>0.118945045534782</c:v>
                </c:pt>
                <c:pt idx="891">
                  <c:v>0.117854417963596</c:v>
                </c:pt>
                <c:pt idx="892">
                  <c:v>0.11677378620336901</c:v>
                </c:pt>
                <c:pt idx="893">
                  <c:v>0.11570305872003001</c:v>
                </c:pt>
                <c:pt idx="894">
                  <c:v>0.114642144816252</c:v>
                </c:pt>
                <c:pt idx="895">
                  <c:v>0.113590954623829</c:v>
                </c:pt>
                <c:pt idx="896">
                  <c:v>0.11254939909612301</c:v>
                </c:pt>
                <c:pt idx="897">
                  <c:v>0.11151739000058</c:v>
                </c:pt>
                <c:pt idx="898">
                  <c:v>0.110494839911309</c:v>
                </c:pt>
                <c:pt idx="899">
                  <c:v>0.109481662201737</c:v>
                </c:pt>
                <c:pt idx="900">
                  <c:v>0.10847777103732401</c:v>
                </c:pt>
                <c:pt idx="901">
                  <c:v>0.107483081368341</c:v>
                </c:pt>
                <c:pt idx="902">
                  <c:v>0.106497508922723</c:v>
                </c:pt>
                <c:pt idx="903">
                  <c:v>0.105520970198982</c:v>
                </c:pt>
                <c:pt idx="904">
                  <c:v>0.104553382459176</c:v>
                </c:pt>
                <c:pt idx="905">
                  <c:v>0.103594663721959</c:v>
                </c:pt>
                <c:pt idx="906">
                  <c:v>0.102644732755677</c:v>
                </c:pt>
                <c:pt idx="907">
                  <c:v>0.101703509071535</c:v>
                </c:pt>
                <c:pt idx="908">
                  <c:v>0.10077091291682901</c:v>
                </c:pt>
                <c:pt idx="909">
                  <c:v>9.98468652682305E-2</c:v>
                </c:pt>
                <c:pt idx="910">
                  <c:v>9.8931287825135994E-2</c:v>
                </c:pt>
                <c:pt idx="911">
                  <c:v>9.8024103003079996E-2</c:v>
                </c:pt>
                <c:pt idx="912">
                  <c:v>9.7125233927202598E-2</c:v>
                </c:pt>
                <c:pt idx="913">
                  <c:v>9.6234604425779496E-2</c:v>
                </c:pt>
                <c:pt idx="914">
                  <c:v>9.5352139023808402E-2</c:v>
                </c:pt>
                <c:pt idx="915">
                  <c:v>9.4477762936656301E-2</c:v>
                </c:pt>
                <c:pt idx="916">
                  <c:v>9.3611402063761201E-2</c:v>
                </c:pt>
                <c:pt idx="917">
                  <c:v>9.2752982982393595E-2</c:v>
                </c:pt>
                <c:pt idx="918">
                  <c:v>9.1902432941473405E-2</c:v>
                </c:pt>
                <c:pt idx="919">
                  <c:v>9.1059679855442194E-2</c:v>
                </c:pt>
                <c:pt idx="920">
                  <c:v>9.0224652298193306E-2</c:v>
                </c:pt>
                <c:pt idx="921">
                  <c:v>8.9397279497054102E-2</c:v>
                </c:pt>
                <c:pt idx="922">
                  <c:v>8.8577491326825006E-2</c:v>
                </c:pt>
                <c:pt idx="923">
                  <c:v>8.7765218303872503E-2</c:v>
                </c:pt>
                <c:pt idx="924">
                  <c:v>8.6960391580273702E-2</c:v>
                </c:pt>
                <c:pt idx="925">
                  <c:v>8.6162942938016907E-2</c:v>
                </c:pt>
                <c:pt idx="926">
                  <c:v>8.5372804783252695E-2</c:v>
                </c:pt>
                <c:pt idx="927">
                  <c:v>8.4589910140597704E-2</c:v>
                </c:pt>
                <c:pt idx="928">
                  <c:v>8.3814192647491403E-2</c:v>
                </c:pt>
                <c:pt idx="929">
                  <c:v>8.3045586548601405E-2</c:v>
                </c:pt>
                <c:pt idx="930">
                  <c:v>8.2284026690282799E-2</c:v>
                </c:pt>
                <c:pt idx="931">
                  <c:v>8.1529448515085201E-2</c:v>
                </c:pt>
                <c:pt idx="932">
                  <c:v>8.0781788056310699E-2</c:v>
                </c:pt>
                <c:pt idx="933">
                  <c:v>8.0040981932621894E-2</c:v>
                </c:pt>
                <c:pt idx="934">
                  <c:v>7.9306967342697501E-2</c:v>
                </c:pt>
                <c:pt idx="935">
                  <c:v>7.8579682059937803E-2</c:v>
                </c:pt>
                <c:pt idx="936">
                  <c:v>7.7859064427217198E-2</c:v>
                </c:pt>
                <c:pt idx="937">
                  <c:v>7.7145053351684797E-2</c:v>
                </c:pt>
                <c:pt idx="938">
                  <c:v>7.6437588299613002E-2</c:v>
                </c:pt>
                <c:pt idx="939">
                  <c:v>7.5736609291291501E-2</c:v>
                </c:pt>
                <c:pt idx="940">
                  <c:v>7.5042056895968906E-2</c:v>
                </c:pt>
                <c:pt idx="941">
                  <c:v>7.4353872226839396E-2</c:v>
                </c:pt>
                <c:pt idx="942">
                  <c:v>7.3671996936075498E-2</c:v>
                </c:pt>
                <c:pt idx="943">
                  <c:v>7.2996373209906498E-2</c:v>
                </c:pt>
                <c:pt idx="944">
                  <c:v>7.2326943763740104E-2</c:v>
                </c:pt>
                <c:pt idx="945">
                  <c:v>7.1663651837330103E-2</c:v>
                </c:pt>
                <c:pt idx="946">
                  <c:v>7.1006441189986905E-2</c:v>
                </c:pt>
                <c:pt idx="947">
                  <c:v>7.0355256095831695E-2</c:v>
                </c:pt>
                <c:pt idx="948">
                  <c:v>6.9710041339094697E-2</c:v>
                </c:pt>
                <c:pt idx="949">
                  <c:v>6.9070742209454805E-2</c:v>
                </c:pt>
                <c:pt idx="950">
                  <c:v>6.8437304497423204E-2</c:v>
                </c:pt>
                <c:pt idx="951">
                  <c:v>6.7809674489766797E-2</c:v>
                </c:pt>
                <c:pt idx="952">
                  <c:v>6.7187798964975703E-2</c:v>
                </c:pt>
                <c:pt idx="953">
                  <c:v>6.6571625188770606E-2</c:v>
                </c:pt>
                <c:pt idx="954">
                  <c:v>6.5961100909650697E-2</c:v>
                </c:pt>
                <c:pt idx="955">
                  <c:v>6.5356174354483501E-2</c:v>
                </c:pt>
                <c:pt idx="956">
                  <c:v>6.4756794224133205E-2</c:v>
                </c:pt>
                <c:pt idx="957">
                  <c:v>6.4162909689129993E-2</c:v>
                </c:pt>
                <c:pt idx="958">
                  <c:v>6.3574470385378307E-2</c:v>
                </c:pt>
                <c:pt idx="959">
                  <c:v>6.2991426409904294E-2</c:v>
                </c:pt>
                <c:pt idx="960">
                  <c:v>6.2413728316641701E-2</c:v>
                </c:pt>
                <c:pt idx="961">
                  <c:v>6.18413271122564E-2</c:v>
                </c:pt>
                <c:pt idx="962">
                  <c:v>6.1274174252008998E-2</c:v>
                </c:pt>
                <c:pt idx="963">
                  <c:v>6.07122216356549E-2</c:v>
                </c:pt>
                <c:pt idx="964">
                  <c:v>6.0155421603381803E-2</c:v>
                </c:pt>
                <c:pt idx="965">
                  <c:v>5.9603726931784E-2</c:v>
                </c:pt>
                <c:pt idx="966">
                  <c:v>5.9057090829873801E-2</c:v>
                </c:pt>
                <c:pt idx="967">
                  <c:v>5.8515466935128602E-2</c:v>
                </c:pt>
                <c:pt idx="968">
                  <c:v>5.7978809309574802E-2</c:v>
                </c:pt>
                <c:pt idx="969">
                  <c:v>5.74470724359065E-2</c:v>
                </c:pt>
                <c:pt idx="970">
                  <c:v>5.6920211213640402E-2</c:v>
                </c:pt>
                <c:pt idx="971">
                  <c:v>5.63981809553048E-2</c:v>
                </c:pt>
                <c:pt idx="972">
                  <c:v>5.5880937382664198E-2</c:v>
                </c:pt>
                <c:pt idx="973">
                  <c:v>5.5368436622978003E-2</c:v>
                </c:pt>
                <c:pt idx="974">
                  <c:v>5.4860635205292801E-2</c:v>
                </c:pt>
                <c:pt idx="975">
                  <c:v>5.4357490056769202E-2</c:v>
                </c:pt>
                <c:pt idx="976">
                  <c:v>5.3858958499041903E-2</c:v>
                </c:pt>
                <c:pt idx="977">
                  <c:v>5.3364998244612299E-2</c:v>
                </c:pt>
                <c:pt idx="978">
                  <c:v>5.2875567393275202E-2</c:v>
                </c:pt>
                <c:pt idx="979">
                  <c:v>5.2390624428576699E-2</c:v>
                </c:pt>
                <c:pt idx="980">
                  <c:v>5.1910128214305899E-2</c:v>
                </c:pt>
                <c:pt idx="981">
                  <c:v>5.1434037991016902E-2</c:v>
                </c:pt>
                <c:pt idx="982">
                  <c:v>5.0962313372583702E-2</c:v>
                </c:pt>
                <c:pt idx="983">
                  <c:v>5.0494914342786502E-2</c:v>
                </c:pt>
                <c:pt idx="984">
                  <c:v>5.0031801251928097E-2</c:v>
                </c:pt>
                <c:pt idx="985">
                  <c:v>4.95729348134826E-2</c:v>
                </c:pt>
                <c:pt idx="986">
                  <c:v>4.9118276100773101E-2</c:v>
                </c:pt>
                <c:pt idx="987">
                  <c:v>4.8667786543681202E-2</c:v>
                </c:pt>
                <c:pt idx="988">
                  <c:v>4.82214279253853E-2</c:v>
                </c:pt>
                <c:pt idx="989">
                  <c:v>4.77791623791292E-2</c:v>
                </c:pt>
                <c:pt idx="990">
                  <c:v>4.7340952385020799E-2</c:v>
                </c:pt>
                <c:pt idx="991">
                  <c:v>4.6906760766857902E-2</c:v>
                </c:pt>
                <c:pt idx="992">
                  <c:v>4.6476550688985797E-2</c:v>
                </c:pt>
                <c:pt idx="993">
                  <c:v>4.6050285653181297E-2</c:v>
                </c:pt>
                <c:pt idx="994">
                  <c:v>4.56279294955661E-2</c:v>
                </c:pt>
                <c:pt idx="995">
                  <c:v>4.5209446383548298E-2</c:v>
                </c:pt>
                <c:pt idx="996">
                  <c:v>4.4794800812791601E-2</c:v>
                </c:pt>
                <c:pt idx="997">
                  <c:v>4.4383957604212397E-2</c:v>
                </c:pt>
                <c:pt idx="998">
                  <c:v>4.39768819010041E-2</c:v>
                </c:pt>
                <c:pt idx="999">
                  <c:v>4.3573539165688298E-2</c:v>
                </c:pt>
                <c:pt idx="1000">
                  <c:v>4.3173895177193701E-2</c:v>
                </c:pt>
              </c:numCache>
            </c:numRef>
          </c:val>
          <c:smooth val="0"/>
          <c:extLst>
            <c:ext xmlns:c16="http://schemas.microsoft.com/office/drawing/2014/chart" uri="{C3380CC4-5D6E-409C-BE32-E72D297353CC}">
              <c16:uniqueId val="{00000001-4488-429A-B6AF-A3FBEEBA6F6A}"/>
            </c:ext>
          </c:extLst>
        </c:ser>
        <c:ser>
          <c:idx val="4"/>
          <c:order val="2"/>
          <c:tx>
            <c:strRef>
              <c:f>'C:\Users\ricardo\Downloads\[epidemix_detHomComp_dataoutput (7).csv]epidemix_detHomComp_dataoutput '!$C$1</c:f>
              <c:strCache>
                <c:ptCount val="1"/>
                <c:pt idx="0">
                  <c:v>E</c:v>
                </c:pt>
              </c:strCache>
            </c:strRef>
          </c:tx>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'[2]epidemix_detHomComp_dataoutput '!$C$2:$C$1002</c:f>
              <c:numCache>
                <c:formatCode>General</c:formatCode>
                <c:ptCount val="10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numCache>
            </c:numRef>
          </c:val>
          <c:smooth val="0"/>
          <c:extLst>
            <c:ext xmlns:c16="http://schemas.microsoft.com/office/drawing/2014/chart" uri="{C3380CC4-5D6E-409C-BE32-E72D297353CC}">
              <c16:uniqueId val="{00000002-4488-429A-B6AF-A3FBEEBA6F6A}"/>
            </c:ext>
          </c:extLst>
        </c:ser>
        <c:ser>
          <c:idx val="5"/>
          <c:order val="3"/>
          <c:tx>
            <c:strRef>
              <c:f>'C:\Users\ricardo\Downloads\[epidemix_detHomComp_dataoutput (7).csv]epidemix_detHomComp_dataoutput '!$D$1</c:f>
              <c:strCache>
                <c:ptCount val="1"/>
                <c:pt idx="0">
                  <c:v>Ia</c:v>
                </c:pt>
              </c:strCache>
            </c:strRef>
          </c:tx>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'[2]epidemix_detHomComp_dataoutput '!$D$2:$D$1002</c:f>
              <c:numCache>
                <c:formatCode>General</c:formatCode>
                <c:ptCount val="10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numCache>
            </c:numRef>
          </c:val>
          <c:smooth val="0"/>
          <c:extLst>
            <c:ext xmlns:c16="http://schemas.microsoft.com/office/drawing/2014/chart" uri="{C3380CC4-5D6E-409C-BE32-E72D297353CC}">
              <c16:uniqueId val="{00000003-4488-429A-B6AF-A3FBEEBA6F6A}"/>
            </c:ext>
          </c:extLst>
        </c:ser>
        <c:ser>
          <c:idx val="6"/>
          <c:order val="4"/>
          <c:tx>
            <c:strRef>
              <c:f>'C:\Users\ricardo\Downloads\[epidemix_detHomComp_dataoutput (7).csv]epidemix_detHomComp_dataoutput '!$E$1</c:f>
              <c:strCache>
                <c:ptCount val="1"/>
                <c:pt idx="0">
                  <c:v>Is</c:v>
                </c:pt>
              </c:strCache>
            </c:strRef>
          </c:tx>
          <c:spPr>
            <a:ln w="57150">
              <a:solidFill>
                <a:srgbClr val="0070C0"/>
              </a:solidFill>
            </a:ln>
          </c:spPr>
          <c:marker>
            <c:symbol val="none"/>
          </c:marker>
          <c:dLbls>
            <c:dLbl>
              <c:idx val="1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488-429A-B6AF-A3FBEEBA6F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'[2]epidemix_detHomComp_dataoutput '!$E$2:$E$1002</c:f>
              <c:numCache>
                <c:formatCode>General</c:formatCode>
                <c:ptCount val="1001"/>
                <c:pt idx="0">
                  <c:v>1</c:v>
                </c:pt>
                <c:pt idx="1">
                  <c:v>1.0541311377951099</c:v>
                </c:pt>
                <c:pt idx="2">
                  <c:v>1.1111475124005801</c:v>
                </c:pt>
                <c:pt idx="3">
                  <c:v>1.1712029714616601</c:v>
                </c:pt>
                <c:pt idx="4">
                  <c:v>1.2344531564630501</c:v>
                </c:pt>
                <c:pt idx="5">
                  <c:v>1.3010620159108</c:v>
                </c:pt>
                <c:pt idx="6">
                  <c:v>1.3712011458259299</c:v>
                </c:pt>
                <c:pt idx="7">
                  <c:v>1.44505111047261</c:v>
                </c:pt>
                <c:pt idx="8">
                  <c:v>1.52280050108457</c:v>
                </c:pt>
                <c:pt idx="9">
                  <c:v>1.6046465268641501</c:v>
                </c:pt>
                <c:pt idx="10">
                  <c:v>1.69079548044428</c:v>
                </c:pt>
                <c:pt idx="11">
                  <c:v>1.7814629875379799</c:v>
                </c:pt>
                <c:pt idx="12">
                  <c:v>1.87687432811774</c:v>
                </c:pt>
                <c:pt idx="13">
                  <c:v>1.977264724803</c:v>
                </c:pt>
                <c:pt idx="14">
                  <c:v>2.0828796299411199</c:v>
                </c:pt>
                <c:pt idx="15">
                  <c:v>2.19397502086241</c:v>
                </c:pt>
                <c:pt idx="16">
                  <c:v>2.3108176750876601</c:v>
                </c:pt>
                <c:pt idx="17">
                  <c:v>2.4336854311830201</c:v>
                </c:pt>
                <c:pt idx="18">
                  <c:v>2.56286743301562</c:v>
                </c:pt>
                <c:pt idx="19">
                  <c:v>2.69866435301982</c:v>
                </c:pt>
                <c:pt idx="20">
                  <c:v>2.8413885904961198</c:v>
                </c:pt>
                <c:pt idx="21">
                  <c:v>2.9913644405371098</c:v>
                </c:pt>
                <c:pt idx="22">
                  <c:v>3.14892822876919</c:v>
                </c:pt>
                <c:pt idx="23">
                  <c:v>3.3144284066750398</c:v>
                </c:pt>
                <c:pt idx="24">
                  <c:v>3.4882256018164801</c:v>
                </c:pt>
                <c:pt idx="25">
                  <c:v>3.6706926168212402</c:v>
                </c:pt>
                <c:pt idx="26">
                  <c:v>3.8622143705325001</c:v>
                </c:pt>
                <c:pt idx="27">
                  <c:v>4.0631877742512597</c:v>
                </c:pt>
                <c:pt idx="28">
                  <c:v>4.2740215355352102</c:v>
                </c:pt>
                <c:pt idx="29">
                  <c:v>4.49513588302875</c:v>
                </c:pt>
                <c:pt idx="30">
                  <c:v>4.7269621975445197</c:v>
                </c:pt>
                <c:pt idx="31">
                  <c:v>4.9699425502903498</c:v>
                </c:pt>
                <c:pt idx="32">
                  <c:v>5.2245291340833404</c:v>
                </c:pt>
                <c:pt idx="33">
                  <c:v>5.4911835761521397</c:v>
                </c:pt>
                <c:pt idx="34">
                  <c:v>5.7703761246724898</c:v>
                </c:pt>
                <c:pt idx="35">
                  <c:v>6.0625846997523496</c:v>
                </c:pt>
                <c:pt idx="36">
                  <c:v>6.3682937981446601</c:v>
                </c:pt>
                <c:pt idx="37">
                  <c:v>6.6879932411886802</c:v>
                </c:pt>
                <c:pt idx="38">
                  <c:v>7.0221767571574798</c:v>
                </c:pt>
                <c:pt idx="39">
                  <c:v>7.37134038783236</c:v>
                </c:pt>
                <c:pt idx="40">
                  <c:v>7.7359807107057597</c:v>
                </c:pt>
                <c:pt idx="41">
                  <c:v>8.1165928684150401</c:v>
                </c:pt>
                <c:pt idx="42">
                  <c:v>8.5136683984220802</c:v>
                </c:pt>
                <c:pt idx="43">
                  <c:v>8.9276928570001601</c:v>
                </c:pt>
                <c:pt idx="44">
                  <c:v>9.3591432330936399</c:v>
                </c:pt>
                <c:pt idx="45">
                  <c:v>9.8084851495211502</c:v>
                </c:pt>
                <c:pt idx="46">
                  <c:v>10.2761698511418</c:v>
                </c:pt>
                <c:pt idx="47">
                  <c:v>10.7626309821093</c:v>
                </c:pt>
                <c:pt idx="48">
                  <c:v>11.2682811571917</c:v>
                </c:pt>
                <c:pt idx="49">
                  <c:v>11.7935083353374</c:v>
                </c:pt>
                <c:pt idx="50">
                  <c:v>12.338672007214999</c:v>
                </c:pt>
                <c:pt idx="51">
                  <c:v>12.9040992123329</c:v>
                </c:pt>
                <c:pt idx="52">
                  <c:v>13.490080405524999</c:v>
                </c:pt>
                <c:pt idx="53">
                  <c:v>14.0968651970307</c:v>
                </c:pt>
                <c:pt idx="54">
                  <c:v>14.724657995059401</c:v>
                </c:pt>
                <c:pt idx="55">
                  <c:v>15.373613584523801</c:v>
                </c:pt>
                <c:pt idx="56">
                  <c:v>16.043832680495701</c:v>
                </c:pt>
                <c:pt idx="57">
                  <c:v>16.735357499763602</c:v>
                </c:pt>
                <c:pt idx="58">
                  <c:v>17.448167398551501</c:v>
                </c:pt>
                <c:pt idx="59">
                  <c:v>18.1821746288648</c:v>
                </c:pt>
                <c:pt idx="60">
                  <c:v>18.937220269922001</c:v>
                </c:pt>
                <c:pt idx="61">
                  <c:v>19.713070394560798</c:v>
                </c:pt>
                <c:pt idx="62">
                  <c:v>20.509412533224001</c:v>
                </c:pt>
                <c:pt idx="63">
                  <c:v>21.3258524999743</c:v>
                </c:pt>
                <c:pt idx="64">
                  <c:v>22.161911645810701</c:v>
                </c:pt>
                <c:pt idx="65">
                  <c:v>23.017024604211802</c:v>
                </c:pt>
                <c:pt idx="66">
                  <c:v>23.890537592198001</c:v>
                </c:pt>
                <c:pt idx="67">
                  <c:v>24.7817073271714</c:v>
                </c:pt>
                <c:pt idx="68">
                  <c:v>25.689700615287201</c:v>
                </c:pt>
                <c:pt idx="69">
                  <c:v>26.6135946611004</c:v>
                </c:pt>
                <c:pt idx="70">
                  <c:v>27.552378140710399</c:v>
                </c:pt>
                <c:pt idx="71">
                  <c:v>28.504953071652601</c:v>
                </c:pt>
                <c:pt idx="72">
                  <c:v>29.470137502453401</c:v>
                </c:pt>
                <c:pt idx="73">
                  <c:v>30.446669033225898</c:v>
                </c:pt>
                <c:pt idx="74">
                  <c:v>31.433209166144799</c:v>
                </c:pt>
                <c:pt idx="75">
                  <c:v>32.428348471339397</c:v>
                </c:pt>
                <c:pt idx="76">
                  <c:v>33.430612540118098</c:v>
                </c:pt>
                <c:pt idx="77">
                  <c:v>34.438468682802203</c:v>
                </c:pt>
                <c:pt idx="78">
                  <c:v>35.450333316502103</c:v>
                </c:pt>
                <c:pt idx="79">
                  <c:v>36.464579972893198</c:v>
                </c:pt>
                <c:pt idx="80">
                  <c:v>37.479547845602298</c:v>
                </c:pt>
                <c:pt idx="81">
                  <c:v>38.493550785021597</c:v>
                </c:pt>
                <c:pt idx="82">
                  <c:v>39.504886639488703</c:v>
                </c:pt>
                <c:pt idx="83">
                  <c:v>40.511846834539099</c:v>
                </c:pt>
                <c:pt idx="84">
                  <c:v>41.512726076567297</c:v>
                </c:pt>
                <c:pt idx="85">
                  <c:v>42.505832064434003</c:v>
                </c:pt>
                <c:pt idx="86">
                  <c:v>43.489495091972003</c:v>
                </c:pt>
                <c:pt idx="87">
                  <c:v>44.462077426471097</c:v>
                </c:pt>
                <c:pt idx="88">
                  <c:v>45.4219823523621</c:v>
                </c:pt>
                <c:pt idx="89">
                  <c:v>46.367662775798102</c:v>
                </c:pt>
                <c:pt idx="90">
                  <c:v>47.297629294495401</c:v>
                </c:pt>
                <c:pt idx="91">
                  <c:v>48.210457647491097</c:v>
                </c:pt>
                <c:pt idx="92">
                  <c:v>49.104795471225401</c:v>
                </c:pt>
                <c:pt idx="93">
                  <c:v>49.979368301301598</c:v>
                </c:pt>
                <c:pt idx="94">
                  <c:v>50.8329847729592</c:v>
                </c:pt>
                <c:pt idx="95">
                  <c:v>51.664540987366799</c:v>
                </c:pt>
                <c:pt idx="96">
                  <c:v>52.473024024950298</c:v>
                </c:pt>
                <c:pt idx="97">
                  <c:v>53.257514600748898</c:v>
                </c:pt>
                <c:pt idx="98">
                  <c:v>54.0171888699482</c:v>
                </c:pt>
                <c:pt idx="99">
                  <c:v>54.751319403971699</c:v>
                </c:pt>
                <c:pt idx="100">
                  <c:v>55.459275368610697</c:v>
                </c:pt>
                <c:pt idx="101">
                  <c:v>56.140521945441499</c:v>
                </c:pt>
                <c:pt idx="102">
                  <c:v>56.794619046100401</c:v>
                </c:pt>
                <c:pt idx="103">
                  <c:v>57.4212193757742</c:v>
                </c:pt>
                <c:pt idx="104">
                  <c:v>58.020065907502797</c:v>
                </c:pt>
                <c:pt idx="105">
                  <c:v>58.590988832586099</c:v>
                </c:pt>
                <c:pt idx="106">
                  <c:v>59.133902054607603</c:v>
                </c:pt>
                <c:pt idx="107">
                  <c:v>59.648799295422698</c:v>
                </c:pt>
                <c:pt idx="108">
                  <c:v>60.135749881027699</c:v>
                </c:pt>
                <c:pt idx="109">
                  <c:v>60.594894273665602</c:v>
                </c:pt>
                <c:pt idx="110">
                  <c:v>61.026439413997402</c:v>
                </c:pt>
                <c:pt idx="111">
                  <c:v>61.430653933818903</c:v>
                </c:pt>
                <c:pt idx="112">
                  <c:v>61.807863295808502</c:v>
                </c:pt>
                <c:pt idx="113">
                  <c:v>62.158444912297099</c:v>
                </c:pt>
                <c:pt idx="114">
                  <c:v>62.482823290212004</c:v>
                </c:pt>
                <c:pt idx="115">
                  <c:v>62.7814652443002</c:v>
                </c:pt>
                <c:pt idx="116">
                  <c:v>63.0548752156025</c:v>
                </c:pt>
                <c:pt idx="117">
                  <c:v>63.3035907270922</c:v>
                </c:pt>
                <c:pt idx="118">
                  <c:v>63.528178003132297</c:v>
                </c:pt>
                <c:pt idx="119">
                  <c:v>63.729227775260902</c:v>
                </c:pt>
                <c:pt idx="120">
                  <c:v>63.907351291440499</c:v>
                </c:pt>
                <c:pt idx="121">
                  <c:v>64.063176542363806</c:v>
                </c:pt>
                <c:pt idx="122">
                  <c:v>64.197344714112404</c:v>
                </c:pt>
                <c:pt idx="123">
                  <c:v>64.310506873104003</c:v>
                </c:pt>
                <c:pt idx="124">
                  <c:v>64.403320886116703</c:v>
                </c:pt>
                <c:pt idx="125">
                  <c:v>64.476448575323403</c:v>
                </c:pt>
                <c:pt idx="126">
                  <c:v>64.5305531058752</c:v>
                </c:pt>
                <c:pt idx="127">
                  <c:v>64.566296601500099</c:v>
                </c:pt>
                <c:pt idx="128">
                  <c:v>64.584337981845394</c:v>
                </c:pt>
                <c:pt idx="129">
                  <c:v>64.585331013866806</c:v>
                </c:pt>
                <c:pt idx="130">
                  <c:v>64.569922568429007</c:v>
                </c:pt>
                <c:pt idx="131">
                  <c:v>64.538751072408999</c:v>
                </c:pt>
                <c:pt idx="132">
                  <c:v>64.492445145954093</c:v>
                </c:pt>
                <c:pt idx="133">
                  <c:v>64.431622414120696</c:v>
                </c:pt>
                <c:pt idx="134">
                  <c:v>64.356888481874094</c:v>
                </c:pt>
                <c:pt idx="135">
                  <c:v>64.268836061350399</c:v>
                </c:pt>
                <c:pt idx="136">
                  <c:v>64.168044240326495</c:v>
                </c:pt>
                <c:pt idx="137">
                  <c:v>64.055077881026804</c:v>
                </c:pt>
                <c:pt idx="138">
                  <c:v>63.930487138648303</c:v>
                </c:pt>
                <c:pt idx="139">
                  <c:v>63.794807089323903</c:v>
                </c:pt>
                <c:pt idx="140">
                  <c:v>63.648557457653901</c:v>
                </c:pt>
                <c:pt idx="141">
                  <c:v>63.492242434376102</c:v>
                </c:pt>
                <c:pt idx="142">
                  <c:v>63.326350575224602</c:v>
                </c:pt>
                <c:pt idx="143">
                  <c:v>63.151354772531597</c:v>
                </c:pt>
                <c:pt idx="144">
                  <c:v>62.967712291637497</c:v>
                </c:pt>
                <c:pt idx="145">
                  <c:v>62.775864864694199</c:v>
                </c:pt>
                <c:pt idx="146">
                  <c:v>62.576238834960797</c:v>
                </c:pt>
                <c:pt idx="147">
                  <c:v>62.369245345199602</c:v>
                </c:pt>
                <c:pt idx="148">
                  <c:v>62.155280564271699</c:v>
                </c:pt>
                <c:pt idx="149">
                  <c:v>61.9347259465126</c:v>
                </c:pt>
                <c:pt idx="150">
                  <c:v>61.707948518923601</c:v>
                </c:pt>
                <c:pt idx="151">
                  <c:v>61.4753011916548</c:v>
                </c:pt>
                <c:pt idx="152">
                  <c:v>61.237123087668003</c:v>
                </c:pt>
                <c:pt idx="153">
                  <c:v>60.993739887861103</c:v>
                </c:pt>
                <c:pt idx="154">
                  <c:v>60.745464188301298</c:v>
                </c:pt>
                <c:pt idx="155">
                  <c:v>60.492595866557203</c:v>
                </c:pt>
                <c:pt idx="156">
                  <c:v>60.2354224544424</c:v>
                </c:pt>
                <c:pt idx="157">
                  <c:v>59.974219514774099</c:v>
                </c:pt>
                <c:pt idx="158">
                  <c:v>59.709251020030301</c:v>
                </c:pt>
                <c:pt idx="159">
                  <c:v>59.440769731034898</c:v>
                </c:pt>
                <c:pt idx="160">
                  <c:v>59.169017574034399</c:v>
                </c:pt>
                <c:pt idx="161">
                  <c:v>58.894226014741598</c:v>
                </c:pt>
                <c:pt idx="162">
                  <c:v>58.616616428111797</c:v>
                </c:pt>
                <c:pt idx="163">
                  <c:v>58.336400462793002</c:v>
                </c:pt>
                <c:pt idx="164">
                  <c:v>58.053780399352398</c:v>
                </c:pt>
                <c:pt idx="165">
                  <c:v>57.768949501519899</c:v>
                </c:pt>
                <c:pt idx="166">
                  <c:v>57.482092359822801</c:v>
                </c:pt>
                <c:pt idx="167">
                  <c:v>57.193385227098297</c:v>
                </c:pt>
                <c:pt idx="168">
                  <c:v>56.902996345474897</c:v>
                </c:pt>
                <c:pt idx="169">
                  <c:v>56.6110862645073</c:v>
                </c:pt>
                <c:pt idx="170">
                  <c:v>56.3178081502274</c:v>
                </c:pt>
                <c:pt idx="171">
                  <c:v>56.023308084950699</c:v>
                </c:pt>
                <c:pt idx="172">
                  <c:v>55.727725357738599</c:v>
                </c:pt>
                <c:pt idx="173">
                  <c:v>55.4311927454726</c:v>
                </c:pt>
                <c:pt idx="174">
                  <c:v>55.133836784547498</c:v>
                </c:pt>
                <c:pt idx="175">
                  <c:v>54.835778033230802</c:v>
                </c:pt>
                <c:pt idx="176">
                  <c:v>54.537131324772297</c:v>
                </c:pt>
                <c:pt idx="177">
                  <c:v>54.238006011380399</c:v>
                </c:pt>
                <c:pt idx="178">
                  <c:v>53.938506199206699</c:v>
                </c:pt>
                <c:pt idx="179">
                  <c:v>53.638730974505201</c:v>
                </c:pt>
                <c:pt idx="180">
                  <c:v>53.338774621145802</c:v>
                </c:pt>
                <c:pt idx="181">
                  <c:v>53.038726829683597</c:v>
                </c:pt>
                <c:pt idx="182">
                  <c:v>52.738672898191602</c:v>
                </c:pt>
                <c:pt idx="183">
                  <c:v>52.438693925078901</c:v>
                </c:pt>
                <c:pt idx="184">
                  <c:v>52.1388669941202</c:v>
                </c:pt>
                <c:pt idx="185">
                  <c:v>51.839265351927999</c:v>
                </c:pt>
                <c:pt idx="186">
                  <c:v>51.539958578105498</c:v>
                </c:pt>
                <c:pt idx="187">
                  <c:v>51.2410127483137</c:v>
                </c:pt>
                <c:pt idx="188">
                  <c:v>50.942490590493499</c:v>
                </c:pt>
                <c:pt idx="189">
                  <c:v>50.644451634474301</c:v>
                </c:pt>
                <c:pt idx="190">
                  <c:v>50.346952355218001</c:v>
                </c:pt>
                <c:pt idx="191">
                  <c:v>50.050046309907003</c:v>
                </c:pt>
                <c:pt idx="192">
                  <c:v>49.7537842691248</c:v>
                </c:pt>
                <c:pt idx="193">
                  <c:v>49.458214342341897</c:v>
                </c:pt>
                <c:pt idx="194">
                  <c:v>49.163382097937102</c:v>
                </c:pt>
                <c:pt idx="195">
                  <c:v>48.869330677960299</c:v>
                </c:pt>
                <c:pt idx="196">
                  <c:v>48.576100907849899</c:v>
                </c:pt>
                <c:pt idx="197">
                  <c:v>48.2837314013086</c:v>
                </c:pt>
                <c:pt idx="198">
                  <c:v>47.992258660534198</c:v>
                </c:pt>
                <c:pt idx="199">
                  <c:v>47.701717171999903</c:v>
                </c:pt>
                <c:pt idx="200">
                  <c:v>47.412139497968802</c:v>
                </c:pt>
                <c:pt idx="201">
                  <c:v>47.1235563639219</c:v>
                </c:pt>
                <c:pt idx="202">
                  <c:v>46.835996742075203</c:v>
                </c:pt>
                <c:pt idx="203">
                  <c:v>46.549487931153003</c:v>
                </c:pt>
                <c:pt idx="204">
                  <c:v>46.264055632578298</c:v>
                </c:pt>
                <c:pt idx="205">
                  <c:v>45.979724023237601</c:v>
                </c:pt>
                <c:pt idx="206">
                  <c:v>45.696515824968998</c:v>
                </c:pt>
                <c:pt idx="207">
                  <c:v>45.414452370918298</c:v>
                </c:pt>
                <c:pt idx="208">
                  <c:v>45.133553668901499</c:v>
                </c:pt>
                <c:pt idx="209">
                  <c:v>44.853838461906101</c:v>
                </c:pt>
                <c:pt idx="210">
                  <c:v>44.575324285860098</c:v>
                </c:pt>
                <c:pt idx="211">
                  <c:v>44.2980275247902</c:v>
                </c:pt>
                <c:pt idx="212">
                  <c:v>44.021963463485903</c:v>
                </c:pt>
                <c:pt idx="213">
                  <c:v>43.747146337784301</c:v>
                </c:pt>
                <c:pt idx="214">
                  <c:v>43.473589382579299</c:v>
                </c:pt>
                <c:pt idx="215">
                  <c:v>43.201304877663098</c:v>
                </c:pt>
                <c:pt idx="216">
                  <c:v>42.930304191493597</c:v>
                </c:pt>
                <c:pt idx="217">
                  <c:v>42.6605978229858</c:v>
                </c:pt>
                <c:pt idx="218">
                  <c:v>42.392195441415303</c:v>
                </c:pt>
                <c:pt idx="219">
                  <c:v>42.125105924520703</c:v>
                </c:pt>
                <c:pt idx="220">
                  <c:v>41.859337394886701</c:v>
                </c:pt>
                <c:pt idx="221">
                  <c:v>41.594897254688</c:v>
                </c:pt>
                <c:pt idx="222">
                  <c:v>41.331792218866902</c:v>
                </c:pt>
                <c:pt idx="223">
                  <c:v>41.0700283468178</c:v>
                </c:pt>
                <c:pt idx="224">
                  <c:v>40.8096110726474</c:v>
                </c:pt>
                <c:pt idx="225">
                  <c:v>40.550545234074399</c:v>
                </c:pt>
                <c:pt idx="226">
                  <c:v>40.292835100032597</c:v>
                </c:pt>
                <c:pt idx="227">
                  <c:v>40.036484397035998</c:v>
                </c:pt>
                <c:pt idx="228">
                  <c:v>39.7814963343626</c:v>
                </c:pt>
                <c:pt idx="229">
                  <c:v>39.527873628112701</c:v>
                </c:pt>
                <c:pt idx="230">
                  <c:v>39.275618524190399</c:v>
                </c:pt>
                <c:pt idx="231">
                  <c:v>39.024732820260702</c:v>
                </c:pt>
                <c:pt idx="232">
                  <c:v>38.7752178867269</c:v>
                </c:pt>
                <c:pt idx="233">
                  <c:v>38.527074686774299</c:v>
                </c:pt>
                <c:pt idx="234">
                  <c:v>38.280303795522698</c:v>
                </c:pt>
                <c:pt idx="235">
                  <c:v>38.034905418328101</c:v>
                </c:pt>
                <c:pt idx="236">
                  <c:v>37.790879408273</c:v>
                </c:pt>
                <c:pt idx="237">
                  <c:v>37.548225282881901</c:v>
                </c:pt>
                <c:pt idx="238">
                  <c:v>37.306942240097001</c:v>
                </c:pt>
                <c:pt idx="239">
                  <c:v>37.0670291735494</c:v>
                </c:pt>
                <c:pt idx="240">
                  <c:v>36.828484687155402</c:v>
                </c:pt>
                <c:pt idx="241">
                  <c:v>36.5913071090703</c:v>
                </c:pt>
                <c:pt idx="242">
                  <c:v>36.355494505028901</c:v>
                </c:pt>
                <c:pt idx="243">
                  <c:v>36.121044691099002</c:v>
                </c:pt>
                <c:pt idx="244">
                  <c:v>35.887955245875901</c:v>
                </c:pt>
                <c:pt idx="245">
                  <c:v>35.656223522142803</c:v>
                </c:pt>
                <c:pt idx="246">
                  <c:v>35.425846658020703</c:v>
                </c:pt>
                <c:pt idx="247">
                  <c:v>35.196821587631099</c:v>
                </c:pt>
                <c:pt idx="248">
                  <c:v>34.969145051293701</c:v>
                </c:pt>
                <c:pt idx="249">
                  <c:v>34.742813605279203</c:v>
                </c:pt>
                <c:pt idx="250">
                  <c:v>34.517823631138199</c:v>
                </c:pt>
                <c:pt idx="251">
                  <c:v>34.294171344623898</c:v>
                </c:pt>
                <c:pt idx="252">
                  <c:v>34.0718528042283</c:v>
                </c:pt>
                <c:pt idx="253">
                  <c:v>33.850863919346601</c:v>
                </c:pt>
                <c:pt idx="254">
                  <c:v>33.631200458090198</c:v>
                </c:pt>
                <c:pt idx="255">
                  <c:v>33.412858054759504</c:v>
                </c:pt>
                <c:pt idx="256">
                  <c:v>33.195832216995001</c:v>
                </c:pt>
                <c:pt idx="257">
                  <c:v>32.980118332619298</c:v>
                </c:pt>
                <c:pt idx="258">
                  <c:v>32.765711676183898</c:v>
                </c:pt>
                <c:pt idx="259">
                  <c:v>32.552607415233801</c:v>
                </c:pt>
                <c:pt idx="260">
                  <c:v>32.340800616302801</c:v>
                </c:pt>
                <c:pt idx="261">
                  <c:v>32.130286250650599</c:v>
                </c:pt>
                <c:pt idx="262">
                  <c:v>31.921059199753302</c:v>
                </c:pt>
                <c:pt idx="263">
                  <c:v>31.7131142605581</c:v>
                </c:pt>
                <c:pt idx="264">
                  <c:v>31.506446150512598</c:v>
                </c:pt>
                <c:pt idx="265">
                  <c:v>31.301049512378398</c:v>
                </c:pt>
                <c:pt idx="266">
                  <c:v>31.096918918838</c:v>
                </c:pt>
                <c:pt idx="267">
                  <c:v>30.894048876904801</c:v>
                </c:pt>
                <c:pt idx="268">
                  <c:v>30.692433832144001</c:v>
                </c:pt>
                <c:pt idx="269">
                  <c:v>30.4920681727125</c:v>
                </c:pt>
                <c:pt idx="270">
                  <c:v>30.2929462332262</c:v>
                </c:pt>
                <c:pt idx="271">
                  <c:v>30.095062298461901</c:v>
                </c:pt>
                <c:pt idx="272">
                  <c:v>29.898410606900399</c:v>
                </c:pt>
                <c:pt idx="273">
                  <c:v>29.702985354118098</c:v>
                </c:pt>
                <c:pt idx="274">
                  <c:v>29.5087806960337</c:v>
                </c:pt>
                <c:pt idx="275">
                  <c:v>29.315790752015499</c:v>
                </c:pt>
                <c:pt idx="276">
                  <c:v>29.124009607856198</c:v>
                </c:pt>
                <c:pt idx="277">
                  <c:v>28.933431318619299</c:v>
                </c:pt>
                <c:pt idx="278">
                  <c:v>28.7440499113649</c:v>
                </c:pt>
                <c:pt idx="279">
                  <c:v>28.555859387757302</c:v>
                </c:pt>
                <c:pt idx="280">
                  <c:v>28.368853726561198</c:v>
                </c:pt>
                <c:pt idx="281">
                  <c:v>28.183026886031001</c:v>
                </c:pt>
                <c:pt idx="282">
                  <c:v>27.998372806196699</c:v>
                </c:pt>
                <c:pt idx="283">
                  <c:v>27.8148854110519</c:v>
                </c:pt>
                <c:pt idx="284">
                  <c:v>27.632558610647301</c:v>
                </c:pt>
                <c:pt idx="285">
                  <c:v>27.4513863030935</c:v>
                </c:pt>
                <c:pt idx="286">
                  <c:v>27.271362376477999</c:v>
                </c:pt>
                <c:pt idx="287">
                  <c:v>27.0924807106983</c:v>
                </c:pt>
                <c:pt idx="288">
                  <c:v>26.914735179216201</c:v>
                </c:pt>
                <c:pt idx="289">
                  <c:v>26.738119650735001</c:v>
                </c:pt>
                <c:pt idx="290">
                  <c:v>26.562627990804302</c:v>
                </c:pt>
                <c:pt idx="291">
                  <c:v>26.388254063354498</c:v>
                </c:pt>
                <c:pt idx="292">
                  <c:v>26.214991732163799</c:v>
                </c:pt>
                <c:pt idx="293">
                  <c:v>26.042834862261</c:v>
                </c:pt>
                <c:pt idx="294">
                  <c:v>25.871777321266499</c:v>
                </c:pt>
                <c:pt idx="295">
                  <c:v>25.701812980673701</c:v>
                </c:pt>
                <c:pt idx="296">
                  <c:v>25.532935717074299</c:v>
                </c:pt>
                <c:pt idx="297">
                  <c:v>25.3651394133278</c:v>
                </c:pt>
                <c:pt idx="298">
                  <c:v>25.198417959679801</c:v>
                </c:pt>
                <c:pt idx="299">
                  <c:v>25.032765254829801</c:v>
                </c:pt>
                <c:pt idx="300">
                  <c:v>24.868175206950401</c:v>
                </c:pt>
                <c:pt idx="301">
                  <c:v>24.7046417346608</c:v>
                </c:pt>
                <c:pt idx="302">
                  <c:v>24.5421587679559</c:v>
                </c:pt>
                <c:pt idx="303">
                  <c:v>24.380720249092398</c:v>
                </c:pt>
                <c:pt idx="304">
                  <c:v>24.220320133434601</c:v>
                </c:pt>
                <c:pt idx="305">
                  <c:v>24.060952390260699</c:v>
                </c:pt>
                <c:pt idx="306">
                  <c:v>23.902611003531501</c:v>
                </c:pt>
                <c:pt idx="307">
                  <c:v>23.745289972623301</c:v>
                </c:pt>
                <c:pt idx="308">
                  <c:v>23.5889833130257</c:v>
                </c:pt>
                <c:pt idx="309">
                  <c:v>23.433685057006201</c:v>
                </c:pt>
                <c:pt idx="310">
                  <c:v>23.2793892542431</c:v>
                </c:pt>
                <c:pt idx="311">
                  <c:v>23.126089972427899</c:v>
                </c:pt>
                <c:pt idx="312">
                  <c:v>22.973781297837199</c:v>
                </c:pt>
                <c:pt idx="313">
                  <c:v>22.822457335877701</c:v>
                </c:pt>
                <c:pt idx="314">
                  <c:v>22.672112211603299</c:v>
                </c:pt>
                <c:pt idx="315">
                  <c:v>22.522740070206201</c:v>
                </c:pt>
                <c:pt idx="316">
                  <c:v>22.374335077482598</c:v>
                </c:pt>
                <c:pt idx="317">
                  <c:v>22.226891420275599</c:v>
                </c:pt>
                <c:pt idx="318">
                  <c:v>22.080403306893501</c:v>
                </c:pt>
                <c:pt idx="319">
                  <c:v>21.934864967506702</c:v>
                </c:pt>
                <c:pt idx="320">
                  <c:v>21.7902706545235</c:v>
                </c:pt>
                <c:pt idx="321">
                  <c:v>21.646614642944801</c:v>
                </c:pt>
                <c:pt idx="322">
                  <c:v>21.503891230699601</c:v>
                </c:pt>
                <c:pt idx="323">
                  <c:v>21.362094738961801</c:v>
                </c:pt>
                <c:pt idx="324">
                  <c:v>21.221219512447799</c:v>
                </c:pt>
                <c:pt idx="325">
                  <c:v>21.0812599196984</c:v>
                </c:pt>
                <c:pt idx="326">
                  <c:v>20.9422103533424</c:v>
                </c:pt>
                <c:pt idx="327">
                  <c:v>20.804065230345199</c:v>
                </c:pt>
                <c:pt idx="328">
                  <c:v>20.666818992241101</c:v>
                </c:pt>
                <c:pt idx="329">
                  <c:v>20.530466105351501</c:v>
                </c:pt>
                <c:pt idx="330">
                  <c:v>20.395001060988498</c:v>
                </c:pt>
                <c:pt idx="331">
                  <c:v>20.260418375644999</c:v>
                </c:pt>
                <c:pt idx="332">
                  <c:v>20.126712591171302</c:v>
                </c:pt>
                <c:pt idx="333">
                  <c:v>19.9938782749396</c:v>
                </c:pt>
                <c:pt idx="334">
                  <c:v>19.861910019995801</c:v>
                </c:pt>
                <c:pt idx="335">
                  <c:v>19.7308024452004</c:v>
                </c:pt>
                <c:pt idx="336">
                  <c:v>19.600550195357201</c:v>
                </c:pt>
                <c:pt idx="337">
                  <c:v>19.471147941332301</c:v>
                </c:pt>
                <c:pt idx="338">
                  <c:v>19.3425903801622</c:v>
                </c:pt>
                <c:pt idx="339">
                  <c:v>19.214872235151802</c:v>
                </c:pt>
                <c:pt idx="340">
                  <c:v>19.087988255963499</c:v>
                </c:pt>
                <c:pt idx="341">
                  <c:v>18.961933218696799</c:v>
                </c:pt>
                <c:pt idx="342">
                  <c:v>18.836701925959201</c:v>
                </c:pt>
                <c:pt idx="343">
                  <c:v>18.7122892069283</c:v>
                </c:pt>
                <c:pt idx="344">
                  <c:v>18.588689917406501</c:v>
                </c:pt>
                <c:pt idx="345">
                  <c:v>18.4658989398675</c:v>
                </c:pt>
                <c:pt idx="346">
                  <c:v>18.343911183495202</c:v>
                </c:pt>
                <c:pt idx="347">
                  <c:v>18.222721584216199</c:v>
                </c:pt>
                <c:pt idx="348">
                  <c:v>18.102325104724098</c:v>
                </c:pt>
                <c:pt idx="349">
                  <c:v>17.982716734498599</c:v>
                </c:pt>
                <c:pt idx="350">
                  <c:v>17.863891489817501</c:v>
                </c:pt>
                <c:pt idx="351">
                  <c:v>17.745844413762601</c:v>
                </c:pt>
                <c:pt idx="352">
                  <c:v>17.628570576220099</c:v>
                </c:pt>
                <c:pt idx="353">
                  <c:v>17.512065073875601</c:v>
                </c:pt>
                <c:pt idx="354">
                  <c:v>17.396323030202701</c:v>
                </c:pt>
                <c:pt idx="355">
                  <c:v>17.281339595447701</c:v>
                </c:pt>
                <c:pt idx="356">
                  <c:v>17.1671099466088</c:v>
                </c:pt>
                <c:pt idx="357">
                  <c:v>17.053629287410399</c:v>
                </c:pt>
                <c:pt idx="358">
                  <c:v>16.940892848273101</c:v>
                </c:pt>
                <c:pt idx="359">
                  <c:v>16.8288958862796</c:v>
                </c:pt>
                <c:pt idx="360">
                  <c:v>16.717633685135901</c:v>
                </c:pt>
                <c:pt idx="361">
                  <c:v>16.607101555128899</c:v>
                </c:pt>
                <c:pt idx="362">
                  <c:v>16.497294833080101</c:v>
                </c:pt>
                <c:pt idx="363">
                  <c:v>16.3882088822957</c:v>
                </c:pt>
                <c:pt idx="364">
                  <c:v>16.279839092512699</c:v>
                </c:pt>
                <c:pt idx="365">
                  <c:v>16.1721808798426</c:v>
                </c:pt>
                <c:pt idx="366">
                  <c:v>16.065229686711099</c:v>
                </c:pt>
                <c:pt idx="367">
                  <c:v>15.9589809817952</c:v>
                </c:pt>
                <c:pt idx="368">
                  <c:v>15.8534302599566</c:v>
                </c:pt>
                <c:pt idx="369">
                  <c:v>15.748573042173801</c:v>
                </c:pt>
                <c:pt idx="370">
                  <c:v>15.6444048754697</c:v>
                </c:pt>
                <c:pt idx="371">
                  <c:v>15.540921332838099</c:v>
                </c:pt>
                <c:pt idx="372">
                  <c:v>15.438118013166999</c:v>
                </c:pt>
                <c:pt idx="373">
                  <c:v>15.3359905411596</c:v>
                </c:pt>
                <c:pt idx="374">
                  <c:v>15.2345345672538</c:v>
                </c:pt>
                <c:pt idx="375">
                  <c:v>15.133745767538199</c:v>
                </c:pt>
                <c:pt idx="376">
                  <c:v>15.033619843667701</c:v>
                </c:pt>
                <c:pt idx="377">
                  <c:v>14.9341525227759</c:v>
                </c:pt>
                <c:pt idx="378">
                  <c:v>14.8353395573863</c:v>
                </c:pt>
                <c:pt idx="379">
                  <c:v>14.7371767253216</c:v>
                </c:pt>
                <c:pt idx="380">
                  <c:v>14.6396598296114</c:v>
                </c:pt>
                <c:pt idx="381">
                  <c:v>14.5427846983981</c:v>
                </c:pt>
                <c:pt idx="382">
                  <c:v>14.446547184841799</c:v>
                </c:pt>
                <c:pt idx="383">
                  <c:v>14.3509431670231</c:v>
                </c:pt>
                <c:pt idx="384">
                  <c:v>14.2559685478452</c:v>
                </c:pt>
                <c:pt idx="385">
                  <c:v>14.1616192549345</c:v>
                </c:pt>
                <c:pt idx="386">
                  <c:v>14.0678912405396</c:v>
                </c:pt>
                <c:pt idx="387">
                  <c:v>13.9747804814298</c:v>
                </c:pt>
                <c:pt idx="388">
                  <c:v>13.882282978792301</c:v>
                </c:pt>
                <c:pt idx="389">
                  <c:v>13.790394758128</c:v>
                </c:pt>
                <c:pt idx="390">
                  <c:v>13.6991118691469</c:v>
                </c:pt>
                <c:pt idx="391">
                  <c:v>13.6084303856627</c:v>
                </c:pt>
                <c:pt idx="392">
                  <c:v>13.5183464054855</c:v>
                </c:pt>
                <c:pt idx="393">
                  <c:v>13.4288560503149</c:v>
                </c:pt>
                <c:pt idx="394">
                  <c:v>13.339955465632199</c:v>
                </c:pt>
                <c:pt idx="395">
                  <c:v>13.2516408205909</c:v>
                </c:pt>
                <c:pt idx="396">
                  <c:v>13.1639083079081</c:v>
                </c:pt>
                <c:pt idx="397">
                  <c:v>13.0767541437537</c:v>
                </c:pt>
                <c:pt idx="398">
                  <c:v>12.9901745676405</c:v>
                </c:pt>
                <c:pt idx="399">
                  <c:v>12.9041658423127</c:v>
                </c:pt>
                <c:pt idx="400">
                  <c:v>12.818724253634899</c:v>
                </c:pt>
                <c:pt idx="401">
                  <c:v>12.7338461104793</c:v>
                </c:pt>
                <c:pt idx="402">
                  <c:v>12.6495277446143</c:v>
                </c:pt>
                <c:pt idx="403">
                  <c:v>12.565765510591</c:v>
                </c:pt>
                <c:pt idx="404">
                  <c:v>12.482555785630799</c:v>
                </c:pt>
                <c:pt idx="405">
                  <c:v>12.3998949695118</c:v>
                </c:pt>
                <c:pt idx="406">
                  <c:v>12.3177794844551</c:v>
                </c:pt>
                <c:pt idx="407">
                  <c:v>12.2362057750113</c:v>
                </c:pt>
                <c:pt idx="408">
                  <c:v>12.155170307946699</c:v>
                </c:pt>
                <c:pt idx="409">
                  <c:v>12.074669572128499</c:v>
                </c:pt>
                <c:pt idx="410">
                  <c:v>11.9947000784113</c:v>
                </c:pt>
                <c:pt idx="411">
                  <c:v>11.9152583595223</c:v>
                </c:pt>
                <c:pt idx="412">
                  <c:v>11.836340969947001</c:v>
                </c:pt>
                <c:pt idx="413">
                  <c:v>11.7579444858145</c:v>
                </c:pt>
                <c:pt idx="414">
                  <c:v>11.6800655047834</c:v>
                </c:pt>
                <c:pt idx="415">
                  <c:v>11.6027006459269</c:v>
                </c:pt>
                <c:pt idx="416">
                  <c:v>11.5258465496184</c:v>
                </c:pt>
                <c:pt idx="417">
                  <c:v>11.449499877417001</c:v>
                </c:pt>
                <c:pt idx="418">
                  <c:v>11.373657311953</c:v>
                </c:pt>
                <c:pt idx="419">
                  <c:v>11.298315556813799</c:v>
                </c:pt>
                <c:pt idx="420">
                  <c:v>11.2234713364294</c:v>
                </c:pt>
                <c:pt idx="421">
                  <c:v>11.149121395958201</c:v>
                </c:pt>
                <c:pt idx="422">
                  <c:v>11.075262501173301</c:v>
                </c:pt>
                <c:pt idx="423">
                  <c:v>11.001891438348499</c:v>
                </c:pt>
                <c:pt idx="424">
                  <c:v>10.9290050141443</c:v>
                </c:pt>
                <c:pt idx="425">
                  <c:v>10.8566000554949</c:v>
                </c:pt>
                <c:pt idx="426">
                  <c:v>10.7846734094945</c:v>
                </c:pt>
                <c:pt idx="427">
                  <c:v>10.713221943284401</c:v>
                </c:pt>
                <c:pt idx="428">
                  <c:v>10.642242543939901</c:v>
                </c:pt>
                <c:pt idx="429">
                  <c:v>10.571732118357801</c:v>
                </c:pt>
                <c:pt idx="430">
                  <c:v>10.501687593144201</c:v>
                </c:pt>
                <c:pt idx="431">
                  <c:v>10.432105914501699</c:v>
                </c:pt>
                <c:pt idx="432">
                  <c:v>10.362984048118401</c:v>
                </c:pt>
                <c:pt idx="433">
                  <c:v>10.2943189790555</c:v>
                </c:pt>
                <c:pt idx="434">
                  <c:v>10.2261077116368</c:v>
                </c:pt>
                <c:pt idx="435">
                  <c:v>10.158347269336801</c:v>
                </c:pt>
                <c:pt idx="436">
                  <c:v>10.0910346946711</c:v>
                </c:pt>
                <c:pt idx="437">
                  <c:v>10.024167049084999</c:v>
                </c:pt>
                <c:pt idx="438">
                  <c:v>9.9577414128443902</c:v>
                </c:pt>
                <c:pt idx="439">
                  <c:v>9.8917548849254597</c:v>
                </c:pt>
                <c:pt idx="440">
                  <c:v>9.8262045829056994</c:v>
                </c:pt>
                <c:pt idx="441">
                  <c:v>9.7610876428548696</c:v>
                </c:pt>
                <c:pt idx="442">
                  <c:v>9.6964012192264004</c:v>
                </c:pt>
                <c:pt idx="443">
                  <c:v>9.6321424847491901</c:v>
                </c:pt>
                <c:pt idx="444">
                  <c:v>9.5683086303197502</c:v>
                </c:pt>
                <c:pt idx="445">
                  <c:v>9.5048968648948104</c:v>
                </c:pt>
                <c:pt idx="446">
                  <c:v>9.4419044153842098</c:v>
                </c:pt>
                <c:pt idx="447">
                  <c:v>9.3793285265442794</c:v>
                </c:pt>
                <c:pt idx="448">
                  <c:v>9.3171664608716007</c:v>
                </c:pt>
                <c:pt idx="449">
                  <c:v>9.2554154984971095</c:v>
                </c:pt>
                <c:pt idx="450">
                  <c:v>9.1940729370807492</c:v>
                </c:pt>
                <c:pt idx="451">
                  <c:v>9.1331360917064099</c:v>
                </c:pt>
                <c:pt idx="452">
                  <c:v>9.0726022947773899</c:v>
                </c:pt>
                <c:pt idx="453">
                  <c:v>9.0124688959122405</c:v>
                </c:pt>
                <c:pt idx="454">
                  <c:v>8.9527332618410096</c:v>
                </c:pt>
                <c:pt idx="455">
                  <c:v>8.8933927763020204</c:v>
                </c:pt>
                <c:pt idx="456">
                  <c:v>8.8344448399390192</c:v>
                </c:pt>
                <c:pt idx="457">
                  <c:v>8.7758868701987591</c:v>
                </c:pt>
                <c:pt idx="458">
                  <c:v>8.7177163012290801</c:v>
                </c:pt>
                <c:pt idx="459">
                  <c:v>8.6599305837774203</c:v>
                </c:pt>
                <c:pt idx="460">
                  <c:v>8.6025271850897393</c:v>
                </c:pt>
                <c:pt idx="461">
                  <c:v>8.5455035888099804</c:v>
                </c:pt>
                <c:pt idx="462">
                  <c:v>8.4888572948798995</c:v>
                </c:pt>
                <c:pt idx="463">
                  <c:v>8.4325858194394705</c:v>
                </c:pt>
                <c:pt idx="464">
                  <c:v>8.3766866947275798</c:v>
                </c:pt>
                <c:pt idx="465">
                  <c:v>8.3211574689833991</c:v>
                </c:pt>
                <c:pt idx="466">
                  <c:v>8.2659957063480505</c:v>
                </c:pt>
                <c:pt idx="467">
                  <c:v>8.21119898676681</c:v>
                </c:pt>
                <c:pt idx="468">
                  <c:v>8.1567649058918192</c:v>
                </c:pt>
                <c:pt idx="469">
                  <c:v>8.1026910749851808</c:v>
                </c:pt>
                <c:pt idx="470">
                  <c:v>8.0489751208226199</c:v>
                </c:pt>
                <c:pt idx="471">
                  <c:v>7.9956146855975199</c:v>
                </c:pt>
                <c:pt idx="472">
                  <c:v>7.9426074268255302</c:v>
                </c:pt>
                <c:pt idx="473">
                  <c:v>7.8899510172495999</c:v>
                </c:pt>
                <c:pt idx="474">
                  <c:v>7.8376431447454804</c:v>
                </c:pt>
                <c:pt idx="475">
                  <c:v>7.7856815122277299</c:v>
                </c:pt>
                <c:pt idx="476">
                  <c:v>7.7340638375561896</c:v>
                </c:pt>
                <c:pt idx="477">
                  <c:v>7.6827878534429503</c:v>
                </c:pt>
                <c:pt idx="478">
                  <c:v>7.6318513073597396</c:v>
                </c:pt>
                <c:pt idx="479">
                  <c:v>7.5812519614458802</c:v>
                </c:pt>
                <c:pt idx="480">
                  <c:v>7.5309875924166496</c:v>
                </c:pt>
                <c:pt idx="481">
                  <c:v>7.4810559914721697</c:v>
                </c:pt>
                <c:pt idx="482">
                  <c:v>7.4314549642067398</c:v>
                </c:pt>
                <c:pt idx="483">
                  <c:v>7.3821823305186696</c:v>
                </c:pt>
                <c:pt idx="484">
                  <c:v>7.33323592452059</c:v>
                </c:pt>
                <c:pt idx="485">
                  <c:v>7.2846135944502404</c:v>
                </c:pt>
                <c:pt idx="486">
                  <c:v>7.2363132025817301</c:v>
                </c:pt>
                <c:pt idx="487">
                  <c:v>7.1883326251372797</c:v>
                </c:pt>
                <c:pt idx="488">
                  <c:v>7.1406697521994396</c:v>
                </c:pt>
                <c:pt idx="489">
                  <c:v>7.0933224876237997</c:v>
                </c:pt>
                <c:pt idx="490">
                  <c:v>7.0462887489521497</c:v>
                </c:pt>
                <c:pt idx="491">
                  <c:v>6.9995664673261304</c:v>
                </c:pt>
                <c:pt idx="492">
                  <c:v>6.9531535874013803</c:v>
                </c:pt>
                <c:pt idx="493">
                  <c:v>6.9070480672621004</c:v>
                </c:pt>
                <c:pt idx="494">
                  <c:v>6.8612478783361501</c:v>
                </c:pt>
                <c:pt idx="495">
                  <c:v>6.8157510053105801</c:v>
                </c:pt>
                <c:pt idx="496">
                  <c:v>6.7705554460476698</c:v>
                </c:pt>
                <c:pt idx="497">
                  <c:v>6.7256592115013998</c:v>
                </c:pt>
                <c:pt idx="498">
                  <c:v>6.6810603256343901</c:v>
                </c:pt>
                <c:pt idx="499">
                  <c:v>6.6367568253353602</c:v>
                </c:pt>
                <c:pt idx="500">
                  <c:v>6.5927467603370102</c:v>
                </c:pt>
                <c:pt idx="501">
                  <c:v>6.5490281931343501</c:v>
                </c:pt>
                <c:pt idx="502">
                  <c:v>6.5055991989035702</c:v>
                </c:pt>
                <c:pt idx="503">
                  <c:v>6.4624578654213103</c:v>
                </c:pt>
                <c:pt idx="504">
                  <c:v>6.4196022929843704</c:v>
                </c:pt>
                <c:pt idx="505">
                  <c:v>6.3770305943299901</c:v>
                </c:pt>
                <c:pt idx="506">
                  <c:v>6.3347408945564503</c:v>
                </c:pt>
                <c:pt idx="507">
                  <c:v>6.2927313310442496</c:v>
                </c:pt>
                <c:pt idx="508">
                  <c:v>6.2510000533776804</c:v>
                </c:pt>
                <c:pt idx="509">
                  <c:v>6.2095452232668196</c:v>
                </c:pt>
                <c:pt idx="510">
                  <c:v>6.1683650144700897</c:v>
                </c:pt>
                <c:pt idx="511">
                  <c:v>6.1274576127171496</c:v>
                </c:pt>
                <c:pt idx="512">
                  <c:v>6.08682121563234</c:v>
                </c:pt>
                <c:pt idx="513">
                  <c:v>6.0464540326584801</c:v>
                </c:pt>
                <c:pt idx="514">
                  <c:v>6.0063542849811702</c:v>
                </c:pt>
                <c:pt idx="515">
                  <c:v>5.9665202054535502</c:v>
                </c:pt>
                <c:pt idx="516">
                  <c:v>5.9269500385214702</c:v>
                </c:pt>
                <c:pt idx="517">
                  <c:v>5.8876420401490899</c:v>
                </c:pt>
                <c:pt idx="518">
                  <c:v>5.8485944777449896</c:v>
                </c:pt>
                <c:pt idx="519">
                  <c:v>5.80980563008863</c:v>
                </c:pt>
                <c:pt idx="520">
                  <c:v>5.7712737872573001</c:v>
                </c:pt>
                <c:pt idx="521">
                  <c:v>5.73299725055353</c:v>
                </c:pt>
                <c:pt idx="522">
                  <c:v>5.6949743324328299</c:v>
                </c:pt>
                <c:pt idx="523">
                  <c:v>5.6572033564320101</c:v>
                </c:pt>
                <c:pt idx="524">
                  <c:v>5.6196826570977896</c:v>
                </c:pt>
                <c:pt idx="525">
                  <c:v>5.58241057991592</c:v>
                </c:pt>
                <c:pt idx="526">
                  <c:v>5.54538548124071</c:v>
                </c:pt>
                <c:pt idx="527">
                  <c:v>5.5086057282249898</c:v>
                </c:pt>
                <c:pt idx="528">
                  <c:v>5.4720696987504498</c:v>
                </c:pt>
                <c:pt idx="529">
                  <c:v>5.4357757813584602</c:v>
                </c:pt>
                <c:pt idx="530">
                  <c:v>5.3997223751812697</c:v>
                </c:pt>
                <c:pt idx="531">
                  <c:v>5.3639078898736399</c:v>
                </c:pt>
                <c:pt idx="532">
                  <c:v>5.3283307455449096</c:v>
                </c:pt>
                <c:pt idx="533">
                  <c:v>5.2929893726914097</c:v>
                </c:pt>
                <c:pt idx="534">
                  <c:v>5.2578822121293598</c:v>
                </c:pt>
                <c:pt idx="535">
                  <c:v>5.2230077149281602</c:v>
                </c:pt>
                <c:pt idx="536">
                  <c:v>5.1883643423440304</c:v>
                </c:pt>
                <c:pt idx="537">
                  <c:v>5.15395056575416</c:v>
                </c:pt>
                <c:pt idx="538">
                  <c:v>5.1197648665911499</c:v>
                </c:pt>
                <c:pt idx="539">
                  <c:v>5.0858057362779601</c:v>
                </c:pt>
                <c:pt idx="540">
                  <c:v>5.0520716761631501</c:v>
                </c:pt>
                <c:pt idx="541">
                  <c:v>5.01856119745662</c:v>
                </c:pt>
                <c:pt idx="542">
                  <c:v>4.9852728211656796</c:v>
                </c:pt>
                <c:pt idx="543">
                  <c:v>4.9522050780315396</c:v>
                </c:pt>
                <c:pt idx="544">
                  <c:v>4.9193565084661701</c:v>
                </c:pt>
                <c:pt idx="545">
                  <c:v>4.8867256624896003</c:v>
                </c:pt>
                <c:pt idx="546">
                  <c:v>4.8543110996675196</c:v>
                </c:pt>
                <c:pt idx="547">
                  <c:v>4.8221113890493896</c:v>
                </c:pt>
                <c:pt idx="548">
                  <c:v>4.7901251091067998</c:v>
                </c:pt>
                <c:pt idx="549">
                  <c:v>4.7583508476723102</c:v>
                </c:pt>
                <c:pt idx="550">
                  <c:v>4.7267872018786203</c:v>
                </c:pt>
                <c:pt idx="551">
                  <c:v>4.6954327780981497</c:v>
                </c:pt>
                <c:pt idx="552">
                  <c:v>4.6642861918829697</c:v>
                </c:pt>
                <c:pt idx="553">
                  <c:v>4.6333460679051202</c:v>
                </c:pt>
                <c:pt idx="554">
                  <c:v>4.6026110398972797</c:v>
                </c:pt>
                <c:pt idx="555">
                  <c:v>4.5720797505938497</c:v>
                </c:pt>
                <c:pt idx="556">
                  <c:v>4.5417508516723499</c:v>
                </c:pt>
                <c:pt idx="557">
                  <c:v>4.5116230036952496</c:v>
                </c:pt>
                <c:pt idx="558">
                  <c:v>4.4816948760520896</c:v>
                </c:pt>
                <c:pt idx="559">
                  <c:v>4.4519651469020003</c:v>
                </c:pt>
                <c:pt idx="560">
                  <c:v>4.4224325031165996</c:v>
                </c:pt>
                <c:pt idx="561">
                  <c:v>4.39309564022322</c:v>
                </c:pt>
                <c:pt idx="562">
                  <c:v>4.3639532623484998</c:v>
                </c:pt>
                <c:pt idx="563">
                  <c:v>4.3350040821623503</c:v>
                </c:pt>
                <c:pt idx="564">
                  <c:v>4.3062468208222304</c:v>
                </c:pt>
                <c:pt idx="565">
                  <c:v>4.2776802079177898</c:v>
                </c:pt>
                <c:pt idx="566">
                  <c:v>4.2493029814159202</c:v>
                </c:pt>
                <c:pt idx="567">
                  <c:v>4.2211138876060597</c:v>
                </c:pt>
                <c:pt idx="568">
                  <c:v>4.1931116810458997</c:v>
                </c:pt>
                <c:pt idx="569">
                  <c:v>4.1652951245074004</c:v>
                </c:pt>
                <c:pt idx="570">
                  <c:v>4.1376629889232097</c:v>
                </c:pt>
                <c:pt idx="571">
                  <c:v>4.1102140533333298</c:v>
                </c:pt>
                <c:pt idx="572">
                  <c:v>4.0829471048322103</c:v>
                </c:pt>
                <c:pt idx="573">
                  <c:v>4.0558609385161004</c:v>
                </c:pt>
                <c:pt idx="574">
                  <c:v>4.02895435743081</c:v>
                </c:pt>
                <c:pt idx="575">
                  <c:v>4.0022261725197099</c:v>
                </c:pt>
                <c:pt idx="576">
                  <c:v>3.9756752025721802</c:v>
                </c:pt>
                <c:pt idx="577">
                  <c:v>3.9493002741722698</c:v>
                </c:pt>
                <c:pt idx="578">
                  <c:v>3.92310022164774</c:v>
                </c:pt>
                <c:pt idx="579">
                  <c:v>3.8970738870194501</c:v>
                </c:pt>
                <c:pt idx="580">
                  <c:v>3.8712201199510199</c:v>
                </c:pt>
                <c:pt idx="581">
                  <c:v>3.84553777769883</c:v>
                </c:pt>
                <c:pt idx="582">
                  <c:v>3.8200257250623499</c:v>
                </c:pt>
                <c:pt idx="583">
                  <c:v>3.79468283433479</c:v>
                </c:pt>
                <c:pt idx="584">
                  <c:v>3.7695079852540099</c:v>
                </c:pt>
                <c:pt idx="585">
                  <c:v>3.7445000649538498</c:v>
                </c:pt>
                <c:pt idx="586">
                  <c:v>3.7196579679156399</c:v>
                </c:pt>
                <c:pt idx="587">
                  <c:v>3.6949805959201401</c:v>
                </c:pt>
                <c:pt idx="588">
                  <c:v>3.6704668579997</c:v>
                </c:pt>
                <c:pt idx="589">
                  <c:v>3.64611567039077</c:v>
                </c:pt>
                <c:pt idx="590">
                  <c:v>3.6219259564867001</c:v>
                </c:pt>
                <c:pt idx="591">
                  <c:v>3.59789664679086</c:v>
                </c:pt>
                <c:pt idx="592">
                  <c:v>3.5740266788700201</c:v>
                </c:pt>
                <c:pt idx="593">
                  <c:v>3.5503149973080799</c:v>
                </c:pt>
                <c:pt idx="594">
                  <c:v>3.5267605536600501</c:v>
                </c:pt>
                <c:pt idx="595">
                  <c:v>3.5033623064063399</c:v>
                </c:pt>
                <c:pt idx="596">
                  <c:v>3.4801192209073899</c:v>
                </c:pt>
                <c:pt idx="597">
                  <c:v>3.4570302693585102</c:v>
                </c:pt>
                <c:pt idx="598">
                  <c:v>3.43409443074506</c:v>
                </c:pt>
                <c:pt idx="599">
                  <c:v>3.4113106907979098</c:v>
                </c:pt>
                <c:pt idx="600">
                  <c:v>3.38867804194919</c:v>
                </c:pt>
                <c:pt idx="601">
                  <c:v>3.3661954832882999</c:v>
                </c:pt>
                <c:pt idx="602">
                  <c:v>3.3438620205182699</c:v>
                </c:pt>
                <c:pt idx="603">
                  <c:v>3.3216766659122801</c:v>
                </c:pt>
                <c:pt idx="604">
                  <c:v>3.2996384382705801</c:v>
                </c:pt>
                <c:pt idx="605">
                  <c:v>3.27774636287766</c:v>
                </c:pt>
                <c:pt idx="606">
                  <c:v>3.2559994714595999</c:v>
                </c:pt>
                <c:pt idx="607">
                  <c:v>3.2343968021418599</c:v>
                </c:pt>
                <c:pt idx="608">
                  <c:v>3.2129373994071901</c:v>
                </c:pt>
                <c:pt idx="609">
                  <c:v>3.1916203140538801</c:v>
                </c:pt>
                <c:pt idx="610">
                  <c:v>3.1704446031543299</c:v>
                </c:pt>
                <c:pt idx="611">
                  <c:v>3.14940933001375</c:v>
                </c:pt>
                <c:pt idx="612">
                  <c:v>3.1285135641292801</c:v>
                </c:pt>
                <c:pt idx="613">
                  <c:v>3.1077563811492399</c:v>
                </c:pt>
                <c:pt idx="614">
                  <c:v>3.08713686283276</c:v>
                </c:pt>
                <c:pt idx="615">
                  <c:v>3.0666540970095801</c:v>
                </c:pt>
                <c:pt idx="616">
                  <c:v>3.04630717754016</c:v>
                </c:pt>
                <c:pt idx="617">
                  <c:v>3.0260952042760301</c:v>
                </c:pt>
                <c:pt idx="618">
                  <c:v>3.0060172830204199</c:v>
                </c:pt>
                <c:pt idx="619">
                  <c:v>2.9860725254890799</c:v>
                </c:pt>
                <c:pt idx="620">
                  <c:v>2.9662600492714501</c:v>
                </c:pt>
                <c:pt idx="621">
                  <c:v>2.9465789777919902</c:v>
                </c:pt>
                <c:pt idx="622">
                  <c:v>2.9270284402718501</c:v>
                </c:pt>
                <c:pt idx="623">
                  <c:v>2.90760757169069</c:v>
                </c:pt>
                <c:pt idx="624">
                  <c:v>2.8883155127487998</c:v>
                </c:pt>
                <c:pt idx="625">
                  <c:v>2.8691514098295099</c:v>
                </c:pt>
                <c:pt idx="626">
                  <c:v>2.8501144149617601</c:v>
                </c:pt>
                <c:pt idx="627">
                  <c:v>2.8312036857829299</c:v>
                </c:pt>
                <c:pt idx="628">
                  <c:v>2.81241838550199</c:v>
                </c:pt>
                <c:pt idx="629">
                  <c:v>2.7937576828627799</c:v>
                </c:pt>
                <c:pt idx="630">
                  <c:v>2.77522075210759</c:v>
                </c:pt>
                <c:pt idx="631">
                  <c:v>2.75680677294097</c:v>
                </c:pt>
                <c:pt idx="632">
                  <c:v>2.7385149304937899</c:v>
                </c:pt>
                <c:pt idx="633">
                  <c:v>2.7203444152874501</c:v>
                </c:pt>
                <c:pt idx="634">
                  <c:v>2.70229442319848</c:v>
                </c:pt>
                <c:pt idx="635">
                  <c:v>2.6843641554231699</c:v>
                </c:pt>
                <c:pt idx="636">
                  <c:v>2.6665528184426401</c:v>
                </c:pt>
                <c:pt idx="637">
                  <c:v>2.6488596239879501</c:v>
                </c:pt>
                <c:pt idx="638">
                  <c:v>2.63128378900557</c:v>
                </c:pt>
                <c:pt idx="639">
                  <c:v>2.6138245356230101</c:v>
                </c:pt>
                <c:pt idx="640">
                  <c:v>2.5964810911146898</c:v>
                </c:pt>
                <c:pt idx="641">
                  <c:v>2.5792526878680202</c:v>
                </c:pt>
                <c:pt idx="642">
                  <c:v>2.5621385633497198</c:v>
                </c:pt>
                <c:pt idx="643">
                  <c:v>2.54513796007237</c:v>
                </c:pt>
                <c:pt idx="644">
                  <c:v>2.5282501255611298</c:v>
                </c:pt>
                <c:pt idx="645">
                  <c:v>2.5114743123207299</c:v>
                </c:pt>
                <c:pt idx="646">
                  <c:v>2.4948097778026201</c:v>
                </c:pt>
                <c:pt idx="647">
                  <c:v>2.47825578437239</c:v>
                </c:pt>
                <c:pt idx="648">
                  <c:v>2.4618115992774099</c:v>
                </c:pt>
                <c:pt idx="649">
                  <c:v>2.44547649461455</c:v>
                </c:pt>
                <c:pt idx="650">
                  <c:v>2.4292497472983201</c:v>
                </c:pt>
                <c:pt idx="651">
                  <c:v>2.4131306390290601</c:v>
                </c:pt>
                <c:pt idx="652">
                  <c:v>2.3971184562613401</c:v>
                </c:pt>
                <c:pt idx="653">
                  <c:v>2.3812124901726999</c:v>
                </c:pt>
                <c:pt idx="654">
                  <c:v>2.36541203663245</c:v>
                </c:pt>
                <c:pt idx="655">
                  <c:v>2.3497163961707299</c:v>
                </c:pt>
                <c:pt idx="656">
                  <c:v>2.33412487394778</c:v>
                </c:pt>
                <c:pt idx="657">
                  <c:v>2.31863677972343</c:v>
                </c:pt>
                <c:pt idx="658">
                  <c:v>2.30325142782671</c:v>
                </c:pt>
                <c:pt idx="659">
                  <c:v>2.2879681371257301</c:v>
                </c:pt>
                <c:pt idx="660">
                  <c:v>2.2727862309977702</c:v>
                </c:pt>
                <c:pt idx="661">
                  <c:v>2.2577050372994698</c:v>
                </c:pt>
                <c:pt idx="662">
                  <c:v>2.2427238883373302</c:v>
                </c:pt>
                <c:pt idx="663">
                  <c:v>2.2278421208383201</c:v>
                </c:pt>
                <c:pt idx="664">
                  <c:v>2.2130590759207398</c:v>
                </c:pt>
                <c:pt idx="665">
                  <c:v>2.1983740990651999</c:v>
                </c:pt>
                <c:pt idx="666">
                  <c:v>2.1837865400858898</c:v>
                </c:pt>
                <c:pt idx="667">
                  <c:v>2.1692957531019101</c:v>
                </c:pt>
                <c:pt idx="668">
                  <c:v>2.1549010965089201</c:v>
                </c:pt>
                <c:pt idx="669">
                  <c:v>2.1406019329508998</c:v>
                </c:pt>
                <c:pt idx="670">
                  <c:v>2.1263976292920801</c:v>
                </c:pt>
                <c:pt idx="671">
                  <c:v>2.1122875565890999</c:v>
                </c:pt>
                <c:pt idx="672">
                  <c:v>2.0982710900633501</c:v>
                </c:pt>
                <c:pt idx="673">
                  <c:v>2.0843476090734598</c:v>
                </c:pt>
                <c:pt idx="674">
                  <c:v>2.0705164970879899</c:v>
                </c:pt>
                <c:pt idx="675">
                  <c:v>2.0567771416582699</c:v>
                </c:pt>
                <c:pt idx="676">
                  <c:v>2.0431289343915102</c:v>
                </c:pt>
                <c:pt idx="677">
                  <c:v>2.0295712709239302</c:v>
                </c:pt>
                <c:pt idx="678">
                  <c:v>2.01610355089423</c:v>
                </c:pt>
                <c:pt idx="679">
                  <c:v>2.00272517791712</c:v>
                </c:pt>
                <c:pt idx="680">
                  <c:v>1.9894355595570801</c:v>
                </c:pt>
                <c:pt idx="681">
                  <c:v>1.97623410730225</c:v>
                </c:pt>
                <c:pt idx="682">
                  <c:v>1.96312023653856</c:v>
                </c:pt>
                <c:pt idx="683">
                  <c:v>1.9500933665239299</c:v>
                </c:pt>
                <c:pt idx="684">
                  <c:v>1.93715292036274</c:v>
                </c:pt>
                <c:pt idx="685">
                  <c:v>1.92429832498042</c:v>
                </c:pt>
                <c:pt idx="686">
                  <c:v>1.91152901109815</c:v>
                </c:pt>
                <c:pt idx="687">
                  <c:v>1.8988444132078801</c:v>
                </c:pt>
                <c:pt idx="688">
                  <c:v>1.8862439695473401</c:v>
                </c:pt>
                <c:pt idx="689">
                  <c:v>1.87372712207533</c:v>
                </c:pt>
                <c:pt idx="690">
                  <c:v>1.8612933164471299</c:v>
                </c:pt>
                <c:pt idx="691">
                  <c:v>1.84894200199006</c:v>
                </c:pt>
                <c:pt idx="692">
                  <c:v>1.8366726316792501</c:v>
                </c:pt>
                <c:pt idx="693">
                  <c:v>1.8244846621135</c:v>
                </c:pt>
                <c:pt idx="694">
                  <c:v>1.81237755349136</c:v>
                </c:pt>
                <c:pt idx="695">
                  <c:v>1.80035076958734</c:v>
                </c:pt>
                <c:pt idx="696">
                  <c:v>1.78840377772825</c:v>
                </c:pt>
                <c:pt idx="697">
                  <c:v>1.7765360487697599</c:v>
                </c:pt>
                <c:pt idx="698">
                  <c:v>1.7647470570730599</c:v>
                </c:pt>
                <c:pt idx="699">
                  <c:v>1.7530362804816799</c:v>
                </c:pt>
                <c:pt idx="700">
                  <c:v>1.74140320029851</c:v>
                </c:pt>
                <c:pt idx="701">
                  <c:v>1.7298473012628901</c:v>
                </c:pt>
                <c:pt idx="702">
                  <c:v>1.7183680715279199</c:v>
                </c:pt>
                <c:pt idx="703">
                  <c:v>1.70696500263788</c:v>
                </c:pt>
                <c:pt idx="704">
                  <c:v>1.69563758950583</c:v>
                </c:pt>
                <c:pt idx="705">
                  <c:v>1.6843853303913401</c:v>
                </c:pt>
                <c:pt idx="706">
                  <c:v>1.6732077268783201</c:v>
                </c:pt>
                <c:pt idx="707">
                  <c:v>1.6621042838531199</c:v>
                </c:pt>
                <c:pt idx="708">
                  <c:v>1.65107450948262</c:v>
                </c:pt>
                <c:pt idx="709">
                  <c:v>1.64011791519259</c:v>
                </c:pt>
                <c:pt idx="710">
                  <c:v>1.62923401564611</c:v>
                </c:pt>
                <c:pt idx="711">
                  <c:v>1.6184223287222099</c:v>
                </c:pt>
                <c:pt idx="712">
                  <c:v>1.60768237549453</c:v>
                </c:pt>
                <c:pt idx="713">
                  <c:v>1.5970136802102699</c:v>
                </c:pt>
                <c:pt idx="714">
                  <c:v>1.5864157702691599</c:v>
                </c:pt>
                <c:pt idx="715">
                  <c:v>1.57588817620263</c:v>
                </c:pt>
                <c:pt idx="716">
                  <c:v>1.56543043165308</c:v>
                </c:pt>
                <c:pt idx="717">
                  <c:v>1.5550420733533401</c:v>
                </c:pt>
                <c:pt idx="718">
                  <c:v>1.5447226411061901</c:v>
                </c:pt>
                <c:pt idx="719">
                  <c:v>1.5344716777640801</c:v>
                </c:pt>
                <c:pt idx="720">
                  <c:v>1.52428872920896</c:v>
                </c:pt>
                <c:pt idx="721">
                  <c:v>1.5141733443322101</c:v>
                </c:pt>
                <c:pt idx="722">
                  <c:v>1.5041250750148001</c:v>
                </c:pt>
                <c:pt idx="723">
                  <c:v>1.4941434761074299</c:v>
                </c:pt>
                <c:pt idx="724">
                  <c:v>1.4842281054109501</c:v>
                </c:pt>
                <c:pt idx="725">
                  <c:v>1.4743785236568401</c:v>
                </c:pt>
                <c:pt idx="726">
                  <c:v>1.4645942944877699</c:v>
                </c:pt>
                <c:pt idx="727">
                  <c:v>1.4548749844383899</c:v>
                </c:pt>
                <c:pt idx="728">
                  <c:v>1.4452201629162</c:v>
                </c:pt>
                <c:pt idx="729">
                  <c:v>1.43562940218249</c:v>
                </c:pt>
                <c:pt idx="730">
                  <c:v>1.4261022773335399</c:v>
                </c:pt>
                <c:pt idx="731">
                  <c:v>1.4166383662817901</c:v>
                </c:pt>
                <c:pt idx="732">
                  <c:v>1.4072372497372401</c:v>
                </c:pt>
                <c:pt idx="733">
                  <c:v>1.3978985111889399</c:v>
                </c:pt>
                <c:pt idx="734">
                  <c:v>1.3886217368865801</c:v>
                </c:pt>
                <c:pt idx="735">
                  <c:v>1.3794065158222799</c:v>
                </c:pt>
                <c:pt idx="736">
                  <c:v>1.3702524397123499</c:v>
                </c:pt>
                <c:pt idx="737">
                  <c:v>1.3611591029793499</c:v>
                </c:pt>
                <c:pt idx="738">
                  <c:v>1.35212610273414</c:v>
                </c:pt>
                <c:pt idx="739">
                  <c:v>1.3431530387580699</c:v>
                </c:pt>
                <c:pt idx="740">
                  <c:v>1.3342395134853799</c:v>
                </c:pt>
                <c:pt idx="741">
                  <c:v>1.3253851319855601</c:v>
                </c:pt>
                <c:pt idx="742">
                  <c:v>1.3165895019459399</c:v>
                </c:pt>
                <c:pt idx="743">
                  <c:v>1.3078522336544101</c:v>
                </c:pt>
                <c:pt idx="744">
                  <c:v>1.2991729399821199</c:v>
                </c:pt>
                <c:pt idx="745">
                  <c:v>1.29055123636645</c:v>
                </c:pt>
                <c:pt idx="746">
                  <c:v>1.28198674079402</c:v>
                </c:pt>
                <c:pt idx="747">
                  <c:v>1.27347907378377</c:v>
                </c:pt>
                <c:pt idx="748">
                  <c:v>1.2650278583702499</c:v>
                </c:pt>
                <c:pt idx="749">
                  <c:v>1.2566327200869301</c:v>
                </c:pt>
                <c:pt idx="750">
                  <c:v>1.2482932869497001</c:v>
                </c:pt>
                <c:pt idx="751">
                  <c:v>1.24000918944039</c:v>
                </c:pt>
                <c:pt idx="752">
                  <c:v>1.2317800604904701</c:v>
                </c:pt>
                <c:pt idx="753">
                  <c:v>1.2236055354648501</c:v>
                </c:pt>
                <c:pt idx="754">
                  <c:v>1.21548525214573</c:v>
                </c:pt>
                <c:pt idx="755">
                  <c:v>1.2074188507166399</c:v>
                </c:pt>
                <c:pt idx="756">
                  <c:v>1.1994059737465099</c:v>
                </c:pt>
                <c:pt idx="757">
                  <c:v>1.1914462661739</c:v>
                </c:pt>
                <c:pt idx="758">
                  <c:v>1.1835393752912799</c:v>
                </c:pt>
                <c:pt idx="759">
                  <c:v>1.17568495072948</c:v>
                </c:pt>
                <c:pt idx="760">
                  <c:v>1.1678826444422099</c:v>
                </c:pt>
                <c:pt idx="761">
                  <c:v>1.1601321106906299</c:v>
                </c:pt>
                <c:pt idx="762">
                  <c:v>1.15243300602814</c:v>
                </c:pt>
                <c:pt idx="763">
                  <c:v>1.14478498928515</c:v>
                </c:pt>
                <c:pt idx="764">
                  <c:v>1.13718772155402</c:v>
                </c:pt>
                <c:pt idx="765">
                  <c:v>1.12964086617409</c:v>
                </c:pt>
                <c:pt idx="766">
                  <c:v>1.1221440887167899</c:v>
                </c:pt>
                <c:pt idx="767">
                  <c:v>1.1146970569708801</c:v>
                </c:pt>
                <c:pt idx="768">
                  <c:v>1.1072994409277399</c:v>
                </c:pt>
                <c:pt idx="769">
                  <c:v>1.0999509127667799</c:v>
                </c:pt>
                <c:pt idx="770">
                  <c:v>1.0926511468409901</c:v>
                </c:pt>
                <c:pt idx="771">
                  <c:v>1.0853998196625201</c:v>
                </c:pt>
                <c:pt idx="772">
                  <c:v>1.07819660988836</c:v>
                </c:pt>
                <c:pt idx="773">
                  <c:v>1.0710411983061801</c:v>
                </c:pt>
                <c:pt idx="774">
                  <c:v>1.0639332678202</c:v>
                </c:pt>
                <c:pt idx="775">
                  <c:v>1.05687250343715</c:v>
                </c:pt>
                <c:pt idx="776">
                  <c:v>1.04985859225238</c:v>
                </c:pt>
                <c:pt idx="777">
                  <c:v>1.0428912234360099</c:v>
                </c:pt>
                <c:pt idx="778">
                  <c:v>1.03597008821918</c:v>
                </c:pt>
                <c:pt idx="779">
                  <c:v>1.02909487988042</c:v>
                </c:pt>
                <c:pt idx="780">
                  <c:v>1.02226529373208</c:v>
                </c:pt>
                <c:pt idx="781">
                  <c:v>1.0154810271068599</c:v>
                </c:pt>
                <c:pt idx="782">
                  <c:v>1.00874177934442</c:v>
                </c:pt>
                <c:pt idx="783">
                  <c:v>1.0020472517780801</c:v>
                </c:pt>
                <c:pt idx="784">
                  <c:v>0.995397147721652</c:v>
                </c:pt>
                <c:pt idx="785">
                  <c:v>0.98879117245628201</c:v>
                </c:pt>
                <c:pt idx="786">
                  <c:v>0.98222903321743305</c:v>
                </c:pt>
                <c:pt idx="787">
                  <c:v>0.97571043918193801</c:v>
                </c:pt>
                <c:pt idx="788">
                  <c:v>0.96923510145514402</c:v>
                </c:pt>
                <c:pt idx="789">
                  <c:v>0.96280273305813002</c:v>
                </c:pt>
                <c:pt idx="790">
                  <c:v>0.95641304891502099</c:v>
                </c:pt>
                <c:pt idx="791">
                  <c:v>0.95006576584037905</c:v>
                </c:pt>
                <c:pt idx="792">
                  <c:v>0.94376060252667804</c:v>
                </c:pt>
                <c:pt idx="793">
                  <c:v>0.93749727953186901</c:v>
                </c:pt>
                <c:pt idx="794">
                  <c:v>0.93127551926701402</c:v>
                </c:pt>
                <c:pt idx="795">
                  <c:v>0.92509504598401604</c:v>
                </c:pt>
                <c:pt idx="796">
                  <c:v>0.91895558576341796</c:v>
                </c:pt>
                <c:pt idx="797">
                  <c:v>0.91285686650228803</c:v>
                </c:pt>
                <c:pt idx="798">
                  <c:v>0.90679861790219096</c:v>
                </c:pt>
                <c:pt idx="799">
                  <c:v>0.90078057145722401</c:v>
                </c:pt>
                <c:pt idx="800">
                  <c:v>0.89480246044214795</c:v>
                </c:pt>
                <c:pt idx="801">
                  <c:v>0.88886401990058295</c:v>
                </c:pt>
                <c:pt idx="802">
                  <c:v>0.88296498663329204</c:v>
                </c:pt>
                <c:pt idx="803">
                  <c:v>0.87710509918654</c:v>
                </c:pt>
                <c:pt idx="804">
                  <c:v>0.87128409784052496</c:v>
                </c:pt>
                <c:pt idx="805">
                  <c:v>0.86550172459789199</c:v>
                </c:pt>
                <c:pt idx="806">
                  <c:v>0.85975772317231602</c:v>
                </c:pt>
                <c:pt idx="807">
                  <c:v>0.85405183897716996</c:v>
                </c:pt>
                <c:pt idx="808">
                  <c:v>0.84838381911425997</c:v>
                </c:pt>
                <c:pt idx="809">
                  <c:v>0.84275341236263501</c:v>
                </c:pt>
                <c:pt idx="810">
                  <c:v>0.83716036916747505</c:v>
                </c:pt>
                <c:pt idx="811">
                  <c:v>0.83160444162905101</c:v>
                </c:pt>
                <c:pt idx="812">
                  <c:v>0.82608538349175598</c:v>
                </c:pt>
                <c:pt idx="813">
                  <c:v>0.82060295013321205</c:v>
                </c:pt>
                <c:pt idx="814">
                  <c:v>0.81515689855344398</c:v>
                </c:pt>
                <c:pt idx="815">
                  <c:v>0.80974698736413198</c:v>
                </c:pt>
                <c:pt idx="816">
                  <c:v>0.80437297677792896</c:v>
                </c:pt>
                <c:pt idx="817">
                  <c:v>0.79903462859784902</c:v>
                </c:pt>
                <c:pt idx="818">
                  <c:v>0.79373170620673505</c:v>
                </c:pt>
                <c:pt idx="819">
                  <c:v>0.78846397455678097</c:v>
                </c:pt>
                <c:pt idx="820">
                  <c:v>0.78323120015913805</c:v>
                </c:pt>
                <c:pt idx="821">
                  <c:v>0.77803315107357696</c:v>
                </c:pt>
                <c:pt idx="822">
                  <c:v>0.77286959689822898</c:v>
                </c:pt>
                <c:pt idx="823">
                  <c:v>0.76774030875939103</c:v>
                </c:pt>
                <c:pt idx="824">
                  <c:v>0.76264505930139304</c:v>
                </c:pt>
                <c:pt idx="825">
                  <c:v>0.757583622676545</c:v>
                </c:pt>
                <c:pt idx="826">
                  <c:v>0.752555774535132</c:v>
                </c:pt>
                <c:pt idx="827">
                  <c:v>0.74756129201549504</c:v>
                </c:pt>
                <c:pt idx="828">
                  <c:v>0.74259995373416698</c:v>
                </c:pt>
                <c:pt idx="829">
                  <c:v>0.73767153977606903</c:v>
                </c:pt>
                <c:pt idx="830">
                  <c:v>0.73277583168478799</c:v>
                </c:pt>
                <c:pt idx="831">
                  <c:v>0.72791261245289995</c:v>
                </c:pt>
                <c:pt idx="832">
                  <c:v>0.72308166651237005</c:v>
                </c:pt>
                <c:pt idx="833">
                  <c:v>0.71828277972501298</c:v>
                </c:pt>
                <c:pt idx="834">
                  <c:v>0.71351573937301105</c:v>
                </c:pt>
                <c:pt idx="835">
                  <c:v>0.70878033414950603</c:v>
                </c:pt>
                <c:pt idx="836">
                  <c:v>0.70407635414924297</c:v>
                </c:pt>
                <c:pt idx="837">
                  <c:v>0.69940359085927595</c:v>
                </c:pt>
                <c:pt idx="838">
                  <c:v>0.69476183714975004</c:v>
                </c:pt>
                <c:pt idx="839">
                  <c:v>0.69015088726472196</c:v>
                </c:pt>
                <c:pt idx="840">
                  <c:v>0.68557053681305902</c:v>
                </c:pt>
                <c:pt idx="841">
                  <c:v>0.68102058275939104</c:v>
                </c:pt>
                <c:pt idx="842">
                  <c:v>0.67650082341512396</c:v>
                </c:pt>
                <c:pt idx="843">
                  <c:v>0.67201105842951203</c:v>
                </c:pt>
                <c:pt idx="844">
                  <c:v>0.66755108878078495</c:v>
                </c:pt>
                <c:pt idx="845">
                  <c:v>0.66312071676734896</c:v>
                </c:pt>
                <c:pt idx="846">
                  <c:v>0.65871974599902094</c:v>
                </c:pt>
                <c:pt idx="847">
                  <c:v>0.65434798138834904</c:v>
                </c:pt>
                <c:pt idx="848">
                  <c:v>0.65000522914196601</c:v>
                </c:pt>
                <c:pt idx="849">
                  <c:v>0.64569129675201598</c:v>
                </c:pt>
                <c:pt idx="850">
                  <c:v>0.64140599298763301</c:v>
                </c:pt>
                <c:pt idx="851">
                  <c:v>0.63714912788647105</c:v>
                </c:pt>
                <c:pt idx="852">
                  <c:v>0.63292051274629701</c:v>
                </c:pt>
                <c:pt idx="853">
                  <c:v>0.62871996011664</c:v>
                </c:pt>
                <c:pt idx="854">
                  <c:v>0.62454728379048596</c:v>
                </c:pt>
                <c:pt idx="855">
                  <c:v>0.62040229879604003</c:v>
                </c:pt>
                <c:pt idx="856">
                  <c:v>0.61628482138853602</c:v>
                </c:pt>
                <c:pt idx="857">
                  <c:v>0.61219466904209896</c:v>
                </c:pt>
                <c:pt idx="858">
                  <c:v>0.608131660441667</c:v>
                </c:pt>
                <c:pt idx="859">
                  <c:v>0.60409561547496404</c:v>
                </c:pt>
                <c:pt idx="860">
                  <c:v>0.60008635522452303</c:v>
                </c:pt>
                <c:pt idx="861">
                  <c:v>0.59610370195976803</c:v>
                </c:pt>
                <c:pt idx="862">
                  <c:v>0.59214747912914001</c:v>
                </c:pt>
                <c:pt idx="863">
                  <c:v>0.58821751135228795</c:v>
                </c:pt>
                <c:pt idx="864">
                  <c:v>0.58431362441229395</c:v>
                </c:pt>
                <c:pt idx="865">
                  <c:v>0.58043564524796798</c:v>
                </c:pt>
                <c:pt idx="866">
                  <c:v>0.57658340194617996</c:v>
                </c:pt>
                <c:pt idx="867">
                  <c:v>0.57275672373424802</c:v>
                </c:pt>
                <c:pt idx="868">
                  <c:v>0.56895544097238404</c:v>
                </c:pt>
                <c:pt idx="869">
                  <c:v>0.56517938514617005</c:v>
                </c:pt>
                <c:pt idx="870">
                  <c:v>0.56142838885910795</c:v>
                </c:pt>
                <c:pt idx="871">
                  <c:v>0.55770228582520198</c:v>
                </c:pt>
                <c:pt idx="872">
                  <c:v>0.55400091086159298</c:v>
                </c:pt>
                <c:pt idx="873">
                  <c:v>0.55032409988125197</c:v>
                </c:pt>
                <c:pt idx="874">
                  <c:v>0.54667168988570403</c:v>
                </c:pt>
                <c:pt idx="875">
                  <c:v>0.54304351895782199</c:v>
                </c:pt>
                <c:pt idx="876">
                  <c:v>0.53943942625464503</c:v>
                </c:pt>
                <c:pt idx="877">
                  <c:v>0.53585925200026296</c:v>
                </c:pt>
                <c:pt idx="878">
                  <c:v>0.53230283747874096</c:v>
                </c:pt>
                <c:pt idx="879">
                  <c:v>0.52877002502708703</c:v>
                </c:pt>
                <c:pt idx="880">
                  <c:v>0.52526065802827504</c:v>
                </c:pt>
                <c:pt idx="881">
                  <c:v>0.52177458090430195</c:v>
                </c:pt>
                <c:pt idx="882">
                  <c:v>0.518311639109308</c:v>
                </c:pt>
                <c:pt idx="883">
                  <c:v>0.51487167912272203</c:v>
                </c:pt>
                <c:pt idx="884">
                  <c:v>0.51145454844247196</c:v>
                </c:pt>
                <c:pt idx="885">
                  <c:v>0.50806009557822596</c:v>
                </c:pt>
                <c:pt idx="886">
                  <c:v>0.50468817004468103</c:v>
                </c:pt>
                <c:pt idx="887">
                  <c:v>0.50133862235490501</c:v>
                </c:pt>
                <c:pt idx="888">
                  <c:v>0.49801130401371302</c:v>
                </c:pt>
                <c:pt idx="889">
                  <c:v>0.49470606751108998</c:v>
                </c:pt>
                <c:pt idx="890">
                  <c:v>0.49142276631565701</c:v>
                </c:pt>
                <c:pt idx="891">
                  <c:v>0.48816125486818601</c:v>
                </c:pt>
                <c:pt idx="892">
                  <c:v>0.48492138857514799</c:v>
                </c:pt>
                <c:pt idx="893">
                  <c:v>0.481703023802313</c:v>
                </c:pt>
                <c:pt idx="894">
                  <c:v>0.47850601786838398</c:v>
                </c:pt>
                <c:pt idx="895">
                  <c:v>0.47533022903868299</c:v>
                </c:pt>
                <c:pt idx="896">
                  <c:v>0.47217551651886902</c:v>
                </c:pt>
                <c:pt idx="897">
                  <c:v>0.469041740448704</c:v>
                </c:pt>
                <c:pt idx="898">
                  <c:v>0.46592876189586002</c:v>
                </c:pt>
                <c:pt idx="899">
                  <c:v>0.46283644284976</c:v>
                </c:pt>
                <c:pt idx="900">
                  <c:v>0.45976464621547097</c:v>
                </c:pt>
                <c:pt idx="901">
                  <c:v>0.45671323580762901</c:v>
                </c:pt>
                <c:pt idx="902">
                  <c:v>0.45368207634440599</c:v>
                </c:pt>
                <c:pt idx="903">
                  <c:v>0.45067103344152099</c:v>
                </c:pt>
                <c:pt idx="904">
                  <c:v>0.44767997360628298</c:v>
                </c:pt>
                <c:pt idx="905">
                  <c:v>0.44470876423168398</c:v>
                </c:pt>
                <c:pt idx="906">
                  <c:v>0.44175727359052003</c:v>
                </c:pt>
                <c:pt idx="907">
                  <c:v>0.43882537082955497</c:v>
                </c:pt>
                <c:pt idx="908">
                  <c:v>0.43591292596373399</c:v>
                </c:pt>
                <c:pt idx="909">
                  <c:v>0.433019809870414</c:v>
                </c:pt>
                <c:pt idx="910">
                  <c:v>0.43014589428365202</c:v>
                </c:pt>
                <c:pt idx="911">
                  <c:v>0.42729105178851801</c:v>
                </c:pt>
                <c:pt idx="912">
                  <c:v>0.42445515581545401</c:v>
                </c:pt>
                <c:pt idx="913">
                  <c:v>0.42163808063467001</c:v>
                </c:pt>
                <c:pt idx="914">
                  <c:v>0.41883970135056597</c:v>
                </c:pt>
                <c:pt idx="915">
                  <c:v>0.41605989389620901</c:v>
                </c:pt>
                <c:pt idx="916">
                  <c:v>0.41329853502782898</c:v>
                </c:pt>
                <c:pt idx="917">
                  <c:v>0.410555502319365</c:v>
                </c:pt>
                <c:pt idx="918">
                  <c:v>0.40783067415704</c:v>
                </c:pt>
                <c:pt idx="919">
                  <c:v>0.40512392973396999</c:v>
                </c:pt>
                <c:pt idx="920">
                  <c:v>0.40243514904482097</c:v>
                </c:pt>
                <c:pt idx="921">
                  <c:v>0.39976421288048097</c:v>
                </c:pt>
                <c:pt idx="922">
                  <c:v>0.39711100282278899</c:v>
                </c:pt>
                <c:pt idx="923">
                  <c:v>0.39447540123928498</c:v>
                </c:pt>
                <c:pt idx="924">
                  <c:v>0.39185729127799601</c:v>
                </c:pt>
                <c:pt idx="925">
                  <c:v>0.38925655686226701</c:v>
                </c:pt>
                <c:pt idx="926">
                  <c:v>0.38667308268560902</c:v>
                </c:pt>
                <c:pt idx="927">
                  <c:v>0.38410675420659701</c:v>
                </c:pt>
                <c:pt idx="928">
                  <c:v>0.38155745764379601</c:v>
                </c:pt>
                <c:pt idx="929">
                  <c:v>0.37902507997071599</c:v>
                </c:pt>
                <c:pt idx="930">
                  <c:v>0.37650950891080598</c:v>
                </c:pt>
                <c:pt idx="931">
                  <c:v>0.37401063293248299</c:v>
                </c:pt>
                <c:pt idx="932">
                  <c:v>0.37152834124418499</c:v>
                </c:pt>
                <c:pt idx="933">
                  <c:v>0.36906252378946902</c:v>
                </c:pt>
                <c:pt idx="934">
                  <c:v>0.36661307124213</c:v>
                </c:pt>
                <c:pt idx="935">
                  <c:v>0.36417987500135901</c:v>
                </c:pt>
                <c:pt idx="936">
                  <c:v>0.36176282718693198</c:v>
                </c:pt>
                <c:pt idx="937">
                  <c:v>0.35936182063442801</c:v>
                </c:pt>
                <c:pt idx="938">
                  <c:v>0.35697674889048697</c:v>
                </c:pt>
                <c:pt idx="939">
                  <c:v>0.35460750620808501</c:v>
                </c:pt>
                <c:pt idx="940">
                  <c:v>0.352253987541855</c:v>
                </c:pt>
                <c:pt idx="941">
                  <c:v>0.34991608854343098</c:v>
                </c:pt>
                <c:pt idx="942">
                  <c:v>0.34759370555682401</c:v>
                </c:pt>
                <c:pt idx="943">
                  <c:v>0.345286735613832</c:v>
                </c:pt>
                <c:pt idx="944">
                  <c:v>0.34299507642947102</c:v>
                </c:pt>
                <c:pt idx="945">
                  <c:v>0.34071862639745398</c:v>
                </c:pt>
                <c:pt idx="946">
                  <c:v>0.33845728458567698</c:v>
                </c:pt>
                <c:pt idx="947">
                  <c:v>0.336210950731755</c:v>
                </c:pt>
                <c:pt idx="948">
                  <c:v>0.33397952523857899</c:v>
                </c:pt>
                <c:pt idx="949">
                  <c:v>0.33176290916989798</c:v>
                </c:pt>
                <c:pt idx="950">
                  <c:v>0.32956100424593898</c:v>
                </c:pt>
                <c:pt idx="951">
                  <c:v>0.32737371283905398</c:v>
                </c:pt>
                <c:pt idx="952">
                  <c:v>0.32520093796938898</c:v>
                </c:pt>
                <c:pt idx="953">
                  <c:v>0.32304258330059099</c:v>
                </c:pt>
                <c:pt idx="954">
                  <c:v>0.320898553135538</c:v>
                </c:pt>
                <c:pt idx="955">
                  <c:v>0.31876875241209901</c:v>
                </c:pt>
                <c:pt idx="956">
                  <c:v>0.31665308669892001</c:v>
                </c:pt>
                <c:pt idx="957">
                  <c:v>0.31455146219124402</c:v>
                </c:pt>
                <c:pt idx="958">
                  <c:v>0.31246378570674799</c:v>
                </c:pt>
                <c:pt idx="959">
                  <c:v>0.31038996468141899</c:v>
                </c:pt>
                <c:pt idx="960">
                  <c:v>0.308329907165452</c:v>
                </c:pt>
                <c:pt idx="961">
                  <c:v>0.30628352181917401</c:v>
                </c:pt>
                <c:pt idx="962">
                  <c:v>0.304250717908994</c:v>
                </c:pt>
                <c:pt idx="963">
                  <c:v>0.30223140530338999</c:v>
                </c:pt>
                <c:pt idx="964">
                  <c:v>0.30022549446890601</c:v>
                </c:pt>
                <c:pt idx="965">
                  <c:v>0.29823289646617002</c:v>
                </c:pt>
                <c:pt idx="966">
                  <c:v>0.29625352294594898</c:v>
                </c:pt>
                <c:pt idx="967">
                  <c:v>0.29428728614535299</c:v>
                </c:pt>
                <c:pt idx="968">
                  <c:v>0.29233409888381001</c:v>
                </c:pt>
                <c:pt idx="969">
                  <c:v>0.29039387455923099</c:v>
                </c:pt>
                <c:pt idx="970">
                  <c:v>0.28846652714418097</c:v>
                </c:pt>
                <c:pt idx="971">
                  <c:v>0.28655197118207099</c:v>
                </c:pt>
                <c:pt idx="972">
                  <c:v>0.28465012178336802</c:v>
                </c:pt>
                <c:pt idx="973">
                  <c:v>0.28276089462183701</c:v>
                </c:pt>
                <c:pt idx="974">
                  <c:v>0.28088420593079799</c:v>
                </c:pt>
                <c:pt idx="975">
                  <c:v>0.27901997249942201</c:v>
                </c:pt>
                <c:pt idx="976">
                  <c:v>0.27716811166903499</c:v>
                </c:pt>
                <c:pt idx="977">
                  <c:v>0.275328541329461</c:v>
                </c:pt>
                <c:pt idx="978">
                  <c:v>0.27350117991538198</c:v>
                </c:pt>
                <c:pt idx="979">
                  <c:v>0.27168594640271998</c:v>
                </c:pt>
                <c:pt idx="980">
                  <c:v>0.26988276030505298</c:v>
                </c:pt>
                <c:pt idx="981">
                  <c:v>0.26809154167003901</c:v>
                </c:pt>
                <c:pt idx="982">
                  <c:v>0.26631221107588199</c:v>
                </c:pt>
                <c:pt idx="983">
                  <c:v>0.26454468962780597</c:v>
                </c:pt>
                <c:pt idx="984">
                  <c:v>0.26278889895456098</c:v>
                </c:pt>
                <c:pt idx="985">
                  <c:v>0.26104476120495002</c:v>
                </c:pt>
                <c:pt idx="986">
                  <c:v>0.25931219904437902</c:v>
                </c:pt>
                <c:pt idx="987">
                  <c:v>0.25759113565142799</c:v>
                </c:pt>
                <c:pt idx="988">
                  <c:v>0.25588149471444599</c:v>
                </c:pt>
                <c:pt idx="989">
                  <c:v>0.25418320042817499</c:v>
                </c:pt>
                <c:pt idx="990">
                  <c:v>0.252496177490382</c:v>
                </c:pt>
                <c:pt idx="991">
                  <c:v>0.25082035109852702</c:v>
                </c:pt>
                <c:pt idx="992">
                  <c:v>0.24915564694644701</c:v>
                </c:pt>
                <c:pt idx="993">
                  <c:v>0.24750199122106201</c:v>
                </c:pt>
                <c:pt idx="994">
                  <c:v>0.24585931059910399</c:v>
                </c:pt>
                <c:pt idx="995">
                  <c:v>0.24422753224386801</c:v>
                </c:pt>
                <c:pt idx="996">
                  <c:v>0.242606583801982</c:v>
                </c:pt>
                <c:pt idx="997">
                  <c:v>0.24099639340020401</c:v>
                </c:pt>
                <c:pt idx="998">
                  <c:v>0.23939688964223199</c:v>
                </c:pt>
                <c:pt idx="999">
                  <c:v>0.23780800160554399</c:v>
                </c:pt>
                <c:pt idx="1000">
                  <c:v>0.23622965883825001</c:v>
                </c:pt>
              </c:numCache>
            </c:numRef>
          </c:val>
          <c:smooth val="0"/>
          <c:extLst>
            <c:ext xmlns:c16="http://schemas.microsoft.com/office/drawing/2014/chart" uri="{C3380CC4-5D6E-409C-BE32-E72D297353CC}">
              <c16:uniqueId val="{00000005-4488-429A-B6AF-A3FBEEBA6F6A}"/>
            </c:ext>
          </c:extLst>
        </c:ser>
        <c:ser>
          <c:idx val="8"/>
          <c:order val="5"/>
          <c:tx>
            <c:strRef>
              <c:f>'C:\Users\ricardo\Downloads\[epidemix_detHomComp_dataoutput (7).csv]epidemix_detHomComp_dataoutput '!$G$1</c:f>
              <c:strCache>
                <c:ptCount val="1"/>
                <c:pt idx="0">
                  <c:v>ReD</c:v>
                </c:pt>
              </c:strCache>
            </c:strRef>
          </c:tx>
          <c:marker>
            <c:symbol val="none"/>
          </c:marker>
          <c:cat>
            <c:numRef>
              <c:f>base!$A$2:$A$1002</c:f>
              <c:numCache>
                <c:formatCode>General</c:formatCode>
                <c:ptCount val="1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cat>
          <c:val>
            <c:numRef>
              <c:f>'[2]epidemix_detHomComp_dataoutput '!$G$2:$G$1002</c:f>
              <c:numCache>
                <c:formatCode>General</c:formatCode>
                <c:ptCount val="10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numCache>
            </c:numRef>
          </c:val>
          <c:smooth val="0"/>
          <c:extLst>
            <c:ext xmlns:c16="http://schemas.microsoft.com/office/drawing/2014/chart" uri="{C3380CC4-5D6E-409C-BE32-E72D297353CC}">
              <c16:uniqueId val="{00000006-4488-429A-B6AF-A3FBEEBA6F6A}"/>
            </c:ext>
          </c:extLst>
        </c:ser>
        <c:dLbls>
          <c:showLegendKey val="0"/>
          <c:showVal val="0"/>
          <c:showCatName val="0"/>
          <c:showSerName val="0"/>
          <c:showPercent val="0"/>
          <c:showBubbleSize val="0"/>
        </c:dLbls>
        <c:smooth val="0"/>
        <c:axId val="665747672"/>
        <c:axId val="665755872"/>
      </c:lineChart>
      <c:catAx>
        <c:axId val="665747672"/>
        <c:scaling>
          <c:orientation val="minMax"/>
        </c:scaling>
        <c:delete val="0"/>
        <c:axPos val="b"/>
        <c:title>
          <c:tx>
            <c:rich>
              <a:bodyPr/>
              <a:lstStyle/>
              <a:p>
                <a:pPr>
                  <a:defRPr sz="1600" b="0"/>
                </a:pPr>
                <a:r>
                  <a:rPr lang="en-GB" sz="1600" b="0"/>
                  <a:t>Day</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55872"/>
        <c:crosses val="autoZero"/>
        <c:auto val="1"/>
        <c:lblAlgn val="ctr"/>
        <c:lblOffset val="100"/>
        <c:tickLblSkip val="50"/>
        <c:tickMarkSkip val="1"/>
        <c:noMultiLvlLbl val="0"/>
      </c:catAx>
      <c:valAx>
        <c:axId val="665755872"/>
        <c:scaling>
          <c:orientation val="minMax"/>
          <c:max val="1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Cases</a:t>
                </a:r>
              </a:p>
            </c:rich>
          </c:tx>
          <c:overlay val="0"/>
          <c:spPr>
            <a:noFill/>
            <a:ln>
              <a:noFill/>
            </a:ln>
            <a:effectLst/>
          </c:spPr>
        </c:title>
        <c:numFmt formatCode="General"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65747672"/>
        <c:crosses val="autoZero"/>
        <c:crossBetween val="between"/>
      </c:valAx>
    </c:plotArea>
    <c:plotVisOnly val="1"/>
    <c:dispBlanksAs val="gap"/>
    <c:showDLblsOverMax val="0"/>
    <c:extLst/>
  </c:chart>
  <c:spPr>
    <a:solidFill>
      <a:schemeClr val="bg1"/>
    </a:solidFill>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0EB3B5-D0DD-4CA0-812F-268A36A43B8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BF02A36D-3ACF-4F73-8FD0-0926B142DF1C}">
      <dgm:prSet/>
      <dgm:spPr/>
      <dgm:t>
        <a:bodyPr/>
        <a:lstStyle/>
        <a:p>
          <a:pPr>
            <a:lnSpc>
              <a:spcPct val="100000"/>
            </a:lnSpc>
            <a:defRPr b="1"/>
          </a:pPr>
          <a:r>
            <a:rPr lang="en-GB"/>
            <a:t>Number of contacts</a:t>
          </a:r>
          <a:endParaRPr lang="en-US"/>
        </a:p>
      </dgm:t>
    </dgm:pt>
    <dgm:pt modelId="{E51E97BD-6A5E-4A55-AD14-8DE84A16563E}" type="parTrans" cxnId="{8197D37B-0BF7-4465-AD02-83367C65FCBC}">
      <dgm:prSet/>
      <dgm:spPr/>
      <dgm:t>
        <a:bodyPr/>
        <a:lstStyle/>
        <a:p>
          <a:endParaRPr lang="en-US"/>
        </a:p>
      </dgm:t>
    </dgm:pt>
    <dgm:pt modelId="{6DC753A7-7A74-4094-BB67-74C98993E76F}" type="sibTrans" cxnId="{8197D37B-0BF7-4465-AD02-83367C65FCBC}">
      <dgm:prSet/>
      <dgm:spPr/>
      <dgm:t>
        <a:bodyPr/>
        <a:lstStyle/>
        <a:p>
          <a:endParaRPr lang="en-US"/>
        </a:p>
      </dgm:t>
    </dgm:pt>
    <dgm:pt modelId="{A45C2DDB-5D7C-4C78-BB47-D25CB7B47A9B}">
      <dgm:prSet/>
      <dgm:spPr/>
      <dgm:t>
        <a:bodyPr/>
        <a:lstStyle/>
        <a:p>
          <a:pPr>
            <a:lnSpc>
              <a:spcPct val="100000"/>
            </a:lnSpc>
          </a:pPr>
          <a:r>
            <a:rPr lang="en-GB"/>
            <a:t>Affects the speed of the epidemic the most. </a:t>
          </a:r>
          <a:endParaRPr lang="en-US"/>
        </a:p>
      </dgm:t>
    </dgm:pt>
    <dgm:pt modelId="{6124E866-81A1-4D4C-BAC2-B2F7B032F4D9}" type="parTrans" cxnId="{2969FC0F-4809-4978-8E93-6D19270239BD}">
      <dgm:prSet/>
      <dgm:spPr/>
      <dgm:t>
        <a:bodyPr/>
        <a:lstStyle/>
        <a:p>
          <a:endParaRPr lang="en-US"/>
        </a:p>
      </dgm:t>
    </dgm:pt>
    <dgm:pt modelId="{EE338851-A39B-476A-931F-47FAC24E0268}" type="sibTrans" cxnId="{2969FC0F-4809-4978-8E93-6D19270239BD}">
      <dgm:prSet/>
      <dgm:spPr/>
      <dgm:t>
        <a:bodyPr/>
        <a:lstStyle/>
        <a:p>
          <a:endParaRPr lang="en-US"/>
        </a:p>
      </dgm:t>
    </dgm:pt>
    <dgm:pt modelId="{6C4AFE36-55EE-4D7A-9008-2B7188E9926E}">
      <dgm:prSet/>
      <dgm:spPr/>
      <dgm:t>
        <a:bodyPr/>
        <a:lstStyle/>
        <a:p>
          <a:pPr>
            <a:lnSpc>
              <a:spcPct val="100000"/>
            </a:lnSpc>
            <a:defRPr b="1"/>
          </a:pPr>
          <a:r>
            <a:rPr lang="en-GB"/>
            <a:t>Infectious period</a:t>
          </a:r>
          <a:endParaRPr lang="en-US"/>
        </a:p>
      </dgm:t>
    </dgm:pt>
    <dgm:pt modelId="{8798C80F-E942-4844-8095-7C273DB360F1}" type="parTrans" cxnId="{5612E586-A5BB-4759-81E0-19C91C7D5720}">
      <dgm:prSet/>
      <dgm:spPr/>
      <dgm:t>
        <a:bodyPr/>
        <a:lstStyle/>
        <a:p>
          <a:endParaRPr lang="en-US"/>
        </a:p>
      </dgm:t>
    </dgm:pt>
    <dgm:pt modelId="{C50EF311-8BBB-43F2-B203-B8B6AFB17C77}" type="sibTrans" cxnId="{5612E586-A5BB-4759-81E0-19C91C7D5720}">
      <dgm:prSet/>
      <dgm:spPr/>
      <dgm:t>
        <a:bodyPr/>
        <a:lstStyle/>
        <a:p>
          <a:endParaRPr lang="en-US"/>
        </a:p>
      </dgm:t>
    </dgm:pt>
    <dgm:pt modelId="{E7B3C728-B4EE-4555-B252-5A49C68FAFA9}">
      <dgm:prSet/>
      <dgm:spPr/>
      <dgm:t>
        <a:bodyPr/>
        <a:lstStyle/>
        <a:p>
          <a:pPr>
            <a:lnSpc>
              <a:spcPct val="100000"/>
            </a:lnSpc>
          </a:pPr>
          <a:r>
            <a:rPr lang="en-GB"/>
            <a:t>Is equally important in determining the equilibrium solution, but outbreak speed is less sensitive to this</a:t>
          </a:r>
          <a:endParaRPr lang="en-US"/>
        </a:p>
      </dgm:t>
    </dgm:pt>
    <dgm:pt modelId="{2F7EBA6E-431F-4728-BFD3-C10C734AF9A2}" type="parTrans" cxnId="{1494F018-C2CB-4F3E-82A8-2AF935135479}">
      <dgm:prSet/>
      <dgm:spPr/>
      <dgm:t>
        <a:bodyPr/>
        <a:lstStyle/>
        <a:p>
          <a:endParaRPr lang="en-US"/>
        </a:p>
      </dgm:t>
    </dgm:pt>
    <dgm:pt modelId="{57426972-0593-477B-852C-78D828A45C49}" type="sibTrans" cxnId="{1494F018-C2CB-4F3E-82A8-2AF935135479}">
      <dgm:prSet/>
      <dgm:spPr/>
      <dgm:t>
        <a:bodyPr/>
        <a:lstStyle/>
        <a:p>
          <a:endParaRPr lang="en-US"/>
        </a:p>
      </dgm:t>
    </dgm:pt>
    <dgm:pt modelId="{B536BA16-A5E1-45B8-8E73-68562C0DBAA7}">
      <dgm:prSet/>
      <dgm:spPr/>
      <dgm:t>
        <a:bodyPr/>
        <a:lstStyle/>
        <a:p>
          <a:pPr>
            <a:lnSpc>
              <a:spcPct val="100000"/>
            </a:lnSpc>
            <a:defRPr b="1"/>
          </a:pPr>
          <a:r>
            <a:rPr lang="en-GB"/>
            <a:t>Immunity duration</a:t>
          </a:r>
          <a:endParaRPr lang="en-US"/>
        </a:p>
      </dgm:t>
    </dgm:pt>
    <dgm:pt modelId="{8958ABB4-D197-49A4-9651-133E3D097620}" type="parTrans" cxnId="{D07B3353-BA73-47E1-BD3B-7121A2926DE6}">
      <dgm:prSet/>
      <dgm:spPr/>
      <dgm:t>
        <a:bodyPr/>
        <a:lstStyle/>
        <a:p>
          <a:endParaRPr lang="en-US"/>
        </a:p>
      </dgm:t>
    </dgm:pt>
    <dgm:pt modelId="{243C3F39-3E4D-417A-838F-B957FC9B8499}" type="sibTrans" cxnId="{D07B3353-BA73-47E1-BD3B-7121A2926DE6}">
      <dgm:prSet/>
      <dgm:spPr/>
      <dgm:t>
        <a:bodyPr/>
        <a:lstStyle/>
        <a:p>
          <a:endParaRPr lang="en-US"/>
        </a:p>
      </dgm:t>
    </dgm:pt>
    <dgm:pt modelId="{59D95C85-6B0D-4A47-8E38-3DB22CD4C4F9}">
      <dgm:prSet/>
      <dgm:spPr/>
      <dgm:t>
        <a:bodyPr/>
        <a:lstStyle/>
        <a:p>
          <a:pPr>
            <a:lnSpc>
              <a:spcPct val="100000"/>
            </a:lnSpc>
          </a:pPr>
          <a:r>
            <a:rPr lang="en-GB"/>
            <a:t>Critical in determining the post epidemic phase and, consequently, the equilibrium solution. </a:t>
          </a:r>
          <a:endParaRPr lang="en-US"/>
        </a:p>
      </dgm:t>
    </dgm:pt>
    <dgm:pt modelId="{245DC597-95FA-45C7-890F-C9780776B081}" type="parTrans" cxnId="{ED372B66-BCEE-4180-874A-D7BBC4CBE8EC}">
      <dgm:prSet/>
      <dgm:spPr/>
      <dgm:t>
        <a:bodyPr/>
        <a:lstStyle/>
        <a:p>
          <a:endParaRPr lang="en-US"/>
        </a:p>
      </dgm:t>
    </dgm:pt>
    <dgm:pt modelId="{8977484F-E819-4905-B952-DD56D138E09A}" type="sibTrans" cxnId="{ED372B66-BCEE-4180-874A-D7BBC4CBE8EC}">
      <dgm:prSet/>
      <dgm:spPr/>
      <dgm:t>
        <a:bodyPr/>
        <a:lstStyle/>
        <a:p>
          <a:endParaRPr lang="en-US"/>
        </a:p>
      </dgm:t>
    </dgm:pt>
    <dgm:pt modelId="{D8153974-78E7-4B89-A376-4829265CE8A1}" type="pres">
      <dgm:prSet presAssocID="{CA0EB3B5-D0DD-4CA0-812F-268A36A43B8A}" presName="root" presStyleCnt="0">
        <dgm:presLayoutVars>
          <dgm:dir/>
          <dgm:resizeHandles val="exact"/>
        </dgm:presLayoutVars>
      </dgm:prSet>
      <dgm:spPr/>
    </dgm:pt>
    <dgm:pt modelId="{41CF1E4C-7C14-4339-9069-4EDAD7F7DF10}" type="pres">
      <dgm:prSet presAssocID="{BF02A36D-3ACF-4F73-8FD0-0926B142DF1C}" presName="compNode" presStyleCnt="0"/>
      <dgm:spPr/>
    </dgm:pt>
    <dgm:pt modelId="{66AAD10C-EDD6-4651-ACD3-C8892E960F15}" type="pres">
      <dgm:prSet presAssocID="{BF02A36D-3ACF-4F73-8FD0-0926B142DF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nections with solid fill"/>
        </a:ext>
      </dgm:extLst>
    </dgm:pt>
    <dgm:pt modelId="{B1412D6F-A9B5-46E4-903C-FE29608C13BA}" type="pres">
      <dgm:prSet presAssocID="{BF02A36D-3ACF-4F73-8FD0-0926B142DF1C}" presName="iconSpace" presStyleCnt="0"/>
      <dgm:spPr/>
    </dgm:pt>
    <dgm:pt modelId="{3AA9622C-44C4-49FB-BFEA-7069B1A3C060}" type="pres">
      <dgm:prSet presAssocID="{BF02A36D-3ACF-4F73-8FD0-0926B142DF1C}" presName="parTx" presStyleLbl="revTx" presStyleIdx="0" presStyleCnt="6">
        <dgm:presLayoutVars>
          <dgm:chMax val="0"/>
          <dgm:chPref val="0"/>
        </dgm:presLayoutVars>
      </dgm:prSet>
      <dgm:spPr/>
    </dgm:pt>
    <dgm:pt modelId="{D399D68C-0D85-4633-97F9-21373206D16B}" type="pres">
      <dgm:prSet presAssocID="{BF02A36D-3ACF-4F73-8FD0-0926B142DF1C}" presName="txSpace" presStyleCnt="0"/>
      <dgm:spPr/>
    </dgm:pt>
    <dgm:pt modelId="{D9A68087-0150-4A39-A98E-AC721595A3CB}" type="pres">
      <dgm:prSet presAssocID="{BF02A36D-3ACF-4F73-8FD0-0926B142DF1C}" presName="desTx" presStyleLbl="revTx" presStyleIdx="1" presStyleCnt="6">
        <dgm:presLayoutVars/>
      </dgm:prSet>
      <dgm:spPr/>
    </dgm:pt>
    <dgm:pt modelId="{EB28E023-A64E-4C3B-87D5-1105E6A2A79D}" type="pres">
      <dgm:prSet presAssocID="{6DC753A7-7A74-4094-BB67-74C98993E76F}" presName="sibTrans" presStyleCnt="0"/>
      <dgm:spPr/>
    </dgm:pt>
    <dgm:pt modelId="{7035CDD6-312C-4F05-BDA3-CA9F6034D66F}" type="pres">
      <dgm:prSet presAssocID="{6C4AFE36-55EE-4D7A-9008-2B7188E9926E}" presName="compNode" presStyleCnt="0"/>
      <dgm:spPr/>
    </dgm:pt>
    <dgm:pt modelId="{1020F570-ACF8-4BF9-8985-30E34F5896DC}" type="pres">
      <dgm:prSet presAssocID="{6C4AFE36-55EE-4D7A-9008-2B7188E992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8083B178-F0F8-47CD-9F86-1361E6DF2108}" type="pres">
      <dgm:prSet presAssocID="{6C4AFE36-55EE-4D7A-9008-2B7188E9926E}" presName="iconSpace" presStyleCnt="0"/>
      <dgm:spPr/>
    </dgm:pt>
    <dgm:pt modelId="{9E46D68A-742D-4048-A61D-585AB0639BDF}" type="pres">
      <dgm:prSet presAssocID="{6C4AFE36-55EE-4D7A-9008-2B7188E9926E}" presName="parTx" presStyleLbl="revTx" presStyleIdx="2" presStyleCnt="6">
        <dgm:presLayoutVars>
          <dgm:chMax val="0"/>
          <dgm:chPref val="0"/>
        </dgm:presLayoutVars>
      </dgm:prSet>
      <dgm:spPr/>
    </dgm:pt>
    <dgm:pt modelId="{46366E8C-EB5D-47EB-A55F-C1264E109550}" type="pres">
      <dgm:prSet presAssocID="{6C4AFE36-55EE-4D7A-9008-2B7188E9926E}" presName="txSpace" presStyleCnt="0"/>
      <dgm:spPr/>
    </dgm:pt>
    <dgm:pt modelId="{EF7FD25E-60D7-4828-8342-8E1992F4C3D8}" type="pres">
      <dgm:prSet presAssocID="{6C4AFE36-55EE-4D7A-9008-2B7188E9926E}" presName="desTx" presStyleLbl="revTx" presStyleIdx="3" presStyleCnt="6">
        <dgm:presLayoutVars/>
      </dgm:prSet>
      <dgm:spPr/>
    </dgm:pt>
    <dgm:pt modelId="{F358BAFC-87E0-4A60-A915-6872D03721E9}" type="pres">
      <dgm:prSet presAssocID="{C50EF311-8BBB-43F2-B203-B8B6AFB17C77}" presName="sibTrans" presStyleCnt="0"/>
      <dgm:spPr/>
    </dgm:pt>
    <dgm:pt modelId="{590E330C-28F5-46C2-8E5E-B21074EAFDD5}" type="pres">
      <dgm:prSet presAssocID="{B536BA16-A5E1-45B8-8E73-68562C0DBAA7}" presName="compNode" presStyleCnt="0"/>
      <dgm:spPr/>
    </dgm:pt>
    <dgm:pt modelId="{2F2D807D-447A-4962-AA65-446275CB9AF2}" type="pres">
      <dgm:prSet presAssocID="{B536BA16-A5E1-45B8-8E73-68562C0DBA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mmunity with solid fill"/>
        </a:ext>
      </dgm:extLst>
    </dgm:pt>
    <dgm:pt modelId="{A58F0218-BE2A-4485-BC62-5DD9CC6494B1}" type="pres">
      <dgm:prSet presAssocID="{B536BA16-A5E1-45B8-8E73-68562C0DBAA7}" presName="iconSpace" presStyleCnt="0"/>
      <dgm:spPr/>
    </dgm:pt>
    <dgm:pt modelId="{1C582F5D-A04C-4103-8791-87A93D6CEEC7}" type="pres">
      <dgm:prSet presAssocID="{B536BA16-A5E1-45B8-8E73-68562C0DBAA7}" presName="parTx" presStyleLbl="revTx" presStyleIdx="4" presStyleCnt="6">
        <dgm:presLayoutVars>
          <dgm:chMax val="0"/>
          <dgm:chPref val="0"/>
        </dgm:presLayoutVars>
      </dgm:prSet>
      <dgm:spPr/>
    </dgm:pt>
    <dgm:pt modelId="{096A4FA0-66A4-455F-8255-D768B1DA7BBD}" type="pres">
      <dgm:prSet presAssocID="{B536BA16-A5E1-45B8-8E73-68562C0DBAA7}" presName="txSpace" presStyleCnt="0"/>
      <dgm:spPr/>
    </dgm:pt>
    <dgm:pt modelId="{1E04FE83-3CB5-499D-81DF-635478C4DB6C}" type="pres">
      <dgm:prSet presAssocID="{B536BA16-A5E1-45B8-8E73-68562C0DBAA7}" presName="desTx" presStyleLbl="revTx" presStyleIdx="5" presStyleCnt="6">
        <dgm:presLayoutVars/>
      </dgm:prSet>
      <dgm:spPr/>
    </dgm:pt>
  </dgm:ptLst>
  <dgm:cxnLst>
    <dgm:cxn modelId="{B0A4800D-B5F8-4EDD-B44F-F3A845BEEBE6}" type="presOf" srcId="{A45C2DDB-5D7C-4C78-BB47-D25CB7B47A9B}" destId="{D9A68087-0150-4A39-A98E-AC721595A3CB}" srcOrd="0" destOrd="0" presId="urn:microsoft.com/office/officeart/2018/2/layout/IconLabelDescriptionList"/>
    <dgm:cxn modelId="{2969FC0F-4809-4978-8E93-6D19270239BD}" srcId="{BF02A36D-3ACF-4F73-8FD0-0926B142DF1C}" destId="{A45C2DDB-5D7C-4C78-BB47-D25CB7B47A9B}" srcOrd="0" destOrd="0" parTransId="{6124E866-81A1-4D4C-BAC2-B2F7B032F4D9}" sibTransId="{EE338851-A39B-476A-931F-47FAC24E0268}"/>
    <dgm:cxn modelId="{96C53116-845D-45F7-9D4B-5D919BC32C4C}" type="presOf" srcId="{BF02A36D-3ACF-4F73-8FD0-0926B142DF1C}" destId="{3AA9622C-44C4-49FB-BFEA-7069B1A3C060}" srcOrd="0" destOrd="0" presId="urn:microsoft.com/office/officeart/2018/2/layout/IconLabelDescriptionList"/>
    <dgm:cxn modelId="{1494F018-C2CB-4F3E-82A8-2AF935135479}" srcId="{6C4AFE36-55EE-4D7A-9008-2B7188E9926E}" destId="{E7B3C728-B4EE-4555-B252-5A49C68FAFA9}" srcOrd="0" destOrd="0" parTransId="{2F7EBA6E-431F-4728-BFD3-C10C734AF9A2}" sibTransId="{57426972-0593-477B-852C-78D828A45C49}"/>
    <dgm:cxn modelId="{4F007222-46F2-42B3-87DE-5D7665A4291E}" type="presOf" srcId="{6C4AFE36-55EE-4D7A-9008-2B7188E9926E}" destId="{9E46D68A-742D-4048-A61D-585AB0639BDF}" srcOrd="0" destOrd="0" presId="urn:microsoft.com/office/officeart/2018/2/layout/IconLabelDescriptionList"/>
    <dgm:cxn modelId="{57B59D35-D951-4505-8F44-B55114681D27}" type="presOf" srcId="{E7B3C728-B4EE-4555-B252-5A49C68FAFA9}" destId="{EF7FD25E-60D7-4828-8342-8E1992F4C3D8}" srcOrd="0" destOrd="0" presId="urn:microsoft.com/office/officeart/2018/2/layout/IconLabelDescriptionList"/>
    <dgm:cxn modelId="{ED372B66-BCEE-4180-874A-D7BBC4CBE8EC}" srcId="{B536BA16-A5E1-45B8-8E73-68562C0DBAA7}" destId="{59D95C85-6B0D-4A47-8E38-3DB22CD4C4F9}" srcOrd="0" destOrd="0" parTransId="{245DC597-95FA-45C7-890F-C9780776B081}" sibTransId="{8977484F-E819-4905-B952-DD56D138E09A}"/>
    <dgm:cxn modelId="{D07B3353-BA73-47E1-BD3B-7121A2926DE6}" srcId="{CA0EB3B5-D0DD-4CA0-812F-268A36A43B8A}" destId="{B536BA16-A5E1-45B8-8E73-68562C0DBAA7}" srcOrd="2" destOrd="0" parTransId="{8958ABB4-D197-49A4-9651-133E3D097620}" sibTransId="{243C3F39-3E4D-417A-838F-B957FC9B8499}"/>
    <dgm:cxn modelId="{8197D37B-0BF7-4465-AD02-83367C65FCBC}" srcId="{CA0EB3B5-D0DD-4CA0-812F-268A36A43B8A}" destId="{BF02A36D-3ACF-4F73-8FD0-0926B142DF1C}" srcOrd="0" destOrd="0" parTransId="{E51E97BD-6A5E-4A55-AD14-8DE84A16563E}" sibTransId="{6DC753A7-7A74-4094-BB67-74C98993E76F}"/>
    <dgm:cxn modelId="{5612E586-A5BB-4759-81E0-19C91C7D5720}" srcId="{CA0EB3B5-D0DD-4CA0-812F-268A36A43B8A}" destId="{6C4AFE36-55EE-4D7A-9008-2B7188E9926E}" srcOrd="1" destOrd="0" parTransId="{8798C80F-E942-4844-8095-7C273DB360F1}" sibTransId="{C50EF311-8BBB-43F2-B203-B8B6AFB17C77}"/>
    <dgm:cxn modelId="{B066ACA8-4EBF-4386-91BD-300E5FA3F969}" type="presOf" srcId="{59D95C85-6B0D-4A47-8E38-3DB22CD4C4F9}" destId="{1E04FE83-3CB5-499D-81DF-635478C4DB6C}" srcOrd="0" destOrd="0" presId="urn:microsoft.com/office/officeart/2018/2/layout/IconLabelDescriptionList"/>
    <dgm:cxn modelId="{659723E4-CA6E-44C6-A493-F764D4F92B3E}" type="presOf" srcId="{B536BA16-A5E1-45B8-8E73-68562C0DBAA7}" destId="{1C582F5D-A04C-4103-8791-87A93D6CEEC7}" srcOrd="0" destOrd="0" presId="urn:microsoft.com/office/officeart/2018/2/layout/IconLabelDescriptionList"/>
    <dgm:cxn modelId="{37129BED-3813-4B38-99BC-36CF8E475E64}" type="presOf" srcId="{CA0EB3B5-D0DD-4CA0-812F-268A36A43B8A}" destId="{D8153974-78E7-4B89-A376-4829265CE8A1}" srcOrd="0" destOrd="0" presId="urn:microsoft.com/office/officeart/2018/2/layout/IconLabelDescriptionList"/>
    <dgm:cxn modelId="{34885A1A-24F8-4BC5-A418-8231E6D527C6}" type="presParOf" srcId="{D8153974-78E7-4B89-A376-4829265CE8A1}" destId="{41CF1E4C-7C14-4339-9069-4EDAD7F7DF10}" srcOrd="0" destOrd="0" presId="urn:microsoft.com/office/officeart/2018/2/layout/IconLabelDescriptionList"/>
    <dgm:cxn modelId="{764E7958-A12E-499B-8C45-2516AF0CF267}" type="presParOf" srcId="{41CF1E4C-7C14-4339-9069-4EDAD7F7DF10}" destId="{66AAD10C-EDD6-4651-ACD3-C8892E960F15}" srcOrd="0" destOrd="0" presId="urn:microsoft.com/office/officeart/2018/2/layout/IconLabelDescriptionList"/>
    <dgm:cxn modelId="{4A9A0921-5DDA-472D-B4F8-26EFD31324E2}" type="presParOf" srcId="{41CF1E4C-7C14-4339-9069-4EDAD7F7DF10}" destId="{B1412D6F-A9B5-46E4-903C-FE29608C13BA}" srcOrd="1" destOrd="0" presId="urn:microsoft.com/office/officeart/2018/2/layout/IconLabelDescriptionList"/>
    <dgm:cxn modelId="{C8B6832D-E2AA-4905-BCBE-ABB15F67094D}" type="presParOf" srcId="{41CF1E4C-7C14-4339-9069-4EDAD7F7DF10}" destId="{3AA9622C-44C4-49FB-BFEA-7069B1A3C060}" srcOrd="2" destOrd="0" presId="urn:microsoft.com/office/officeart/2018/2/layout/IconLabelDescriptionList"/>
    <dgm:cxn modelId="{58107D3C-8AD8-4891-8220-2CC0D04A559D}" type="presParOf" srcId="{41CF1E4C-7C14-4339-9069-4EDAD7F7DF10}" destId="{D399D68C-0D85-4633-97F9-21373206D16B}" srcOrd="3" destOrd="0" presId="urn:microsoft.com/office/officeart/2018/2/layout/IconLabelDescriptionList"/>
    <dgm:cxn modelId="{60EB31F0-B811-4E19-BFCE-37BACCEB3D8D}" type="presParOf" srcId="{41CF1E4C-7C14-4339-9069-4EDAD7F7DF10}" destId="{D9A68087-0150-4A39-A98E-AC721595A3CB}" srcOrd="4" destOrd="0" presId="urn:microsoft.com/office/officeart/2018/2/layout/IconLabelDescriptionList"/>
    <dgm:cxn modelId="{653B1944-8F30-425A-84A0-EF59C0CFB35D}" type="presParOf" srcId="{D8153974-78E7-4B89-A376-4829265CE8A1}" destId="{EB28E023-A64E-4C3B-87D5-1105E6A2A79D}" srcOrd="1" destOrd="0" presId="urn:microsoft.com/office/officeart/2018/2/layout/IconLabelDescriptionList"/>
    <dgm:cxn modelId="{F03ECFA8-93BD-4258-B695-BE23B939DEDD}" type="presParOf" srcId="{D8153974-78E7-4B89-A376-4829265CE8A1}" destId="{7035CDD6-312C-4F05-BDA3-CA9F6034D66F}" srcOrd="2" destOrd="0" presId="urn:microsoft.com/office/officeart/2018/2/layout/IconLabelDescriptionList"/>
    <dgm:cxn modelId="{7B6846E5-DE8C-4B40-97CC-C03BB3E9C7C5}" type="presParOf" srcId="{7035CDD6-312C-4F05-BDA3-CA9F6034D66F}" destId="{1020F570-ACF8-4BF9-8985-30E34F5896DC}" srcOrd="0" destOrd="0" presId="urn:microsoft.com/office/officeart/2018/2/layout/IconLabelDescriptionList"/>
    <dgm:cxn modelId="{7FF4FD30-F8A2-4818-87AA-855D4CBECB0D}" type="presParOf" srcId="{7035CDD6-312C-4F05-BDA3-CA9F6034D66F}" destId="{8083B178-F0F8-47CD-9F86-1361E6DF2108}" srcOrd="1" destOrd="0" presId="urn:microsoft.com/office/officeart/2018/2/layout/IconLabelDescriptionList"/>
    <dgm:cxn modelId="{4A04EC51-9090-40AE-8234-778E4199C492}" type="presParOf" srcId="{7035CDD6-312C-4F05-BDA3-CA9F6034D66F}" destId="{9E46D68A-742D-4048-A61D-585AB0639BDF}" srcOrd="2" destOrd="0" presId="urn:microsoft.com/office/officeart/2018/2/layout/IconLabelDescriptionList"/>
    <dgm:cxn modelId="{6EE67F14-E0DA-421E-B0D5-410132B00FFE}" type="presParOf" srcId="{7035CDD6-312C-4F05-BDA3-CA9F6034D66F}" destId="{46366E8C-EB5D-47EB-A55F-C1264E109550}" srcOrd="3" destOrd="0" presId="urn:microsoft.com/office/officeart/2018/2/layout/IconLabelDescriptionList"/>
    <dgm:cxn modelId="{B206A5E2-54DF-447B-BB83-33EBC6F99117}" type="presParOf" srcId="{7035CDD6-312C-4F05-BDA3-CA9F6034D66F}" destId="{EF7FD25E-60D7-4828-8342-8E1992F4C3D8}" srcOrd="4" destOrd="0" presId="urn:microsoft.com/office/officeart/2018/2/layout/IconLabelDescriptionList"/>
    <dgm:cxn modelId="{386D2244-BD93-4FC2-85DC-B975F8CC3BD9}" type="presParOf" srcId="{D8153974-78E7-4B89-A376-4829265CE8A1}" destId="{F358BAFC-87E0-4A60-A915-6872D03721E9}" srcOrd="3" destOrd="0" presId="urn:microsoft.com/office/officeart/2018/2/layout/IconLabelDescriptionList"/>
    <dgm:cxn modelId="{AF2D4477-65FC-4A9C-8DBC-03B9213C0078}" type="presParOf" srcId="{D8153974-78E7-4B89-A376-4829265CE8A1}" destId="{590E330C-28F5-46C2-8E5E-B21074EAFDD5}" srcOrd="4" destOrd="0" presId="urn:microsoft.com/office/officeart/2018/2/layout/IconLabelDescriptionList"/>
    <dgm:cxn modelId="{290BBDD0-6A69-4E94-9AA0-0B102A5682BA}" type="presParOf" srcId="{590E330C-28F5-46C2-8E5E-B21074EAFDD5}" destId="{2F2D807D-447A-4962-AA65-446275CB9AF2}" srcOrd="0" destOrd="0" presId="urn:microsoft.com/office/officeart/2018/2/layout/IconLabelDescriptionList"/>
    <dgm:cxn modelId="{34F7E5AE-AE5E-401D-BC68-2F87C69D3060}" type="presParOf" srcId="{590E330C-28F5-46C2-8E5E-B21074EAFDD5}" destId="{A58F0218-BE2A-4485-BC62-5DD9CC6494B1}" srcOrd="1" destOrd="0" presId="urn:microsoft.com/office/officeart/2018/2/layout/IconLabelDescriptionList"/>
    <dgm:cxn modelId="{66281317-34EA-49BB-92C0-C542102371C3}" type="presParOf" srcId="{590E330C-28F5-46C2-8E5E-B21074EAFDD5}" destId="{1C582F5D-A04C-4103-8791-87A93D6CEEC7}" srcOrd="2" destOrd="0" presId="urn:microsoft.com/office/officeart/2018/2/layout/IconLabelDescriptionList"/>
    <dgm:cxn modelId="{922C9C45-25A4-41CA-A0C5-E3E593973C2F}" type="presParOf" srcId="{590E330C-28F5-46C2-8E5E-B21074EAFDD5}" destId="{096A4FA0-66A4-455F-8255-D768B1DA7BBD}" srcOrd="3" destOrd="0" presId="urn:microsoft.com/office/officeart/2018/2/layout/IconLabelDescriptionList"/>
    <dgm:cxn modelId="{7D7AF07F-E271-4799-B0EC-022B97DC67E2}" type="presParOf" srcId="{590E330C-28F5-46C2-8E5E-B21074EAFDD5}" destId="{1E04FE83-3CB5-499D-81DF-635478C4DB6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AD10C-EDD6-4651-ACD3-C8892E960F15}">
      <dsp:nvSpPr>
        <dsp:cNvPr id="0" name=""/>
        <dsp:cNvSpPr/>
      </dsp:nvSpPr>
      <dsp:spPr>
        <a:xfrm>
          <a:off x="3235" y="811093"/>
          <a:ext cx="1167960" cy="116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A9622C-44C4-49FB-BFEA-7069B1A3C060}">
      <dsp:nvSpPr>
        <dsp:cNvPr id="0" name=""/>
        <dsp:cNvSpPr/>
      </dsp:nvSpPr>
      <dsp:spPr>
        <a:xfrm>
          <a:off x="3235" y="2105077"/>
          <a:ext cx="3337031" cy="50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Number of contacts</a:t>
          </a:r>
          <a:endParaRPr lang="en-US" sz="3000" kern="1200"/>
        </a:p>
      </dsp:txBody>
      <dsp:txXfrm>
        <a:off x="3235" y="2105077"/>
        <a:ext cx="3337031" cy="500554"/>
      </dsp:txXfrm>
    </dsp:sp>
    <dsp:sp modelId="{D9A68087-0150-4A39-A98E-AC721595A3CB}">
      <dsp:nvSpPr>
        <dsp:cNvPr id="0" name=""/>
        <dsp:cNvSpPr/>
      </dsp:nvSpPr>
      <dsp:spPr>
        <a:xfrm>
          <a:off x="3235" y="2664247"/>
          <a:ext cx="3337031" cy="10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Affects the speed of the epidemic the most. </a:t>
          </a:r>
          <a:endParaRPr lang="en-US" sz="1700" kern="1200"/>
        </a:p>
      </dsp:txBody>
      <dsp:txXfrm>
        <a:off x="3235" y="2664247"/>
        <a:ext cx="3337031" cy="1077609"/>
      </dsp:txXfrm>
    </dsp:sp>
    <dsp:sp modelId="{1020F570-ACF8-4BF9-8985-30E34F5896DC}">
      <dsp:nvSpPr>
        <dsp:cNvPr id="0" name=""/>
        <dsp:cNvSpPr/>
      </dsp:nvSpPr>
      <dsp:spPr>
        <a:xfrm>
          <a:off x="3924246" y="811093"/>
          <a:ext cx="1167960" cy="1167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6D68A-742D-4048-A61D-585AB0639BDF}">
      <dsp:nvSpPr>
        <dsp:cNvPr id="0" name=""/>
        <dsp:cNvSpPr/>
      </dsp:nvSpPr>
      <dsp:spPr>
        <a:xfrm>
          <a:off x="3924246" y="2105077"/>
          <a:ext cx="3337031" cy="50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Infectious period</a:t>
          </a:r>
          <a:endParaRPr lang="en-US" sz="3000" kern="1200"/>
        </a:p>
      </dsp:txBody>
      <dsp:txXfrm>
        <a:off x="3924246" y="2105077"/>
        <a:ext cx="3337031" cy="500554"/>
      </dsp:txXfrm>
    </dsp:sp>
    <dsp:sp modelId="{EF7FD25E-60D7-4828-8342-8E1992F4C3D8}">
      <dsp:nvSpPr>
        <dsp:cNvPr id="0" name=""/>
        <dsp:cNvSpPr/>
      </dsp:nvSpPr>
      <dsp:spPr>
        <a:xfrm>
          <a:off x="3924246" y="2664247"/>
          <a:ext cx="3337031" cy="10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Is equally important in determining the equilibrium solution, but outbreak speed is less sensitive to this</a:t>
          </a:r>
          <a:endParaRPr lang="en-US" sz="1700" kern="1200"/>
        </a:p>
      </dsp:txBody>
      <dsp:txXfrm>
        <a:off x="3924246" y="2664247"/>
        <a:ext cx="3337031" cy="1077609"/>
      </dsp:txXfrm>
    </dsp:sp>
    <dsp:sp modelId="{2F2D807D-447A-4962-AA65-446275CB9AF2}">
      <dsp:nvSpPr>
        <dsp:cNvPr id="0" name=""/>
        <dsp:cNvSpPr/>
      </dsp:nvSpPr>
      <dsp:spPr>
        <a:xfrm>
          <a:off x="7845258" y="811093"/>
          <a:ext cx="1167960" cy="116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82F5D-A04C-4103-8791-87A93D6CEEC7}">
      <dsp:nvSpPr>
        <dsp:cNvPr id="0" name=""/>
        <dsp:cNvSpPr/>
      </dsp:nvSpPr>
      <dsp:spPr>
        <a:xfrm>
          <a:off x="7845258" y="2105077"/>
          <a:ext cx="3337031" cy="50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Immunity duration</a:t>
          </a:r>
          <a:endParaRPr lang="en-US" sz="3000" kern="1200"/>
        </a:p>
      </dsp:txBody>
      <dsp:txXfrm>
        <a:off x="7845258" y="2105077"/>
        <a:ext cx="3337031" cy="500554"/>
      </dsp:txXfrm>
    </dsp:sp>
    <dsp:sp modelId="{1E04FE83-3CB5-499D-81DF-635478C4DB6C}">
      <dsp:nvSpPr>
        <dsp:cNvPr id="0" name=""/>
        <dsp:cNvSpPr/>
      </dsp:nvSpPr>
      <dsp:spPr>
        <a:xfrm>
          <a:off x="7845258" y="2664247"/>
          <a:ext cx="3337031" cy="10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Critical in determining the post epidemic phase and, consequently, the equilibrium solution. </a:t>
          </a:r>
          <a:endParaRPr lang="en-US" sz="1700" kern="1200"/>
        </a:p>
      </dsp:txBody>
      <dsp:txXfrm>
        <a:off x="7845258" y="2664247"/>
        <a:ext cx="3337031" cy="10776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2DDA2-F536-45EB-B5F4-5249064248EE}" type="datetimeFigureOut">
              <a:rPr lang="en-GB" smtClean="0"/>
              <a:t>07/11/2023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F534E-8B51-4562-BD76-0C6AE20F3710}" type="slidenum">
              <a:rPr lang="en-GB" smtClean="0"/>
              <a:t>‹#›</a:t>
            </a:fld>
            <a:endParaRPr lang="en-GB"/>
          </a:p>
        </p:txBody>
      </p:sp>
    </p:spTree>
    <p:extLst>
      <p:ext uri="{BB962C8B-B14F-4D97-AF65-F5344CB8AC3E}">
        <p14:creationId xmlns:p14="http://schemas.microsoft.com/office/powerpoint/2010/main" val="326494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0562-13F3-49CD-826E-0AE4ED0E4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B4D764F-F031-4EC3-942D-F69FE2A65F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838582-0889-4E00-838E-A64C373AA6E5}"/>
              </a:ext>
            </a:extLst>
          </p:cNvPr>
          <p:cNvSpPr>
            <a:spLocks noGrp="1"/>
          </p:cNvSpPr>
          <p:nvPr>
            <p:ph type="dt" sz="half" idx="10"/>
          </p:nvPr>
        </p:nvSpPr>
        <p:spPr/>
        <p:txBody>
          <a:bodyPr/>
          <a:lstStyle/>
          <a:p>
            <a:fld id="{79C925EC-E1FE-4781-8774-2C2749DA0911}" type="datetime1">
              <a:rPr lang="en-GB" smtClean="0"/>
              <a:t>07/11/2023</a:t>
            </a:fld>
            <a:endParaRPr lang="en-GB"/>
          </a:p>
        </p:txBody>
      </p:sp>
      <p:sp>
        <p:nvSpPr>
          <p:cNvPr id="5" name="Footer Placeholder 4">
            <a:extLst>
              <a:ext uri="{FF2B5EF4-FFF2-40B4-BE49-F238E27FC236}">
                <a16:creationId xmlns:a16="http://schemas.microsoft.com/office/drawing/2014/main" id="{83C76E8A-4AB0-4AE7-9B85-938DB69997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5978C-DC1C-455D-97A2-B0A55AA4495D}"/>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43921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AFA0-937C-427E-84CB-610C2BE0238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1D5D2D-CC0F-4FCC-91A2-256733E1E3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BDCEF-3651-4E03-BCD7-6124D6D5671B}"/>
              </a:ext>
            </a:extLst>
          </p:cNvPr>
          <p:cNvSpPr>
            <a:spLocks noGrp="1"/>
          </p:cNvSpPr>
          <p:nvPr>
            <p:ph type="dt" sz="half" idx="10"/>
          </p:nvPr>
        </p:nvSpPr>
        <p:spPr/>
        <p:txBody>
          <a:bodyPr/>
          <a:lstStyle/>
          <a:p>
            <a:fld id="{17021630-045F-4DEB-A149-FDBE8909C9BD}" type="datetime1">
              <a:rPr lang="en-GB" smtClean="0"/>
              <a:t>07/11/2023</a:t>
            </a:fld>
            <a:endParaRPr lang="en-GB"/>
          </a:p>
        </p:txBody>
      </p:sp>
      <p:sp>
        <p:nvSpPr>
          <p:cNvPr id="5" name="Footer Placeholder 4">
            <a:extLst>
              <a:ext uri="{FF2B5EF4-FFF2-40B4-BE49-F238E27FC236}">
                <a16:creationId xmlns:a16="http://schemas.microsoft.com/office/drawing/2014/main" id="{9E6B8C27-D28A-4BA9-8FB2-9FA3530525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D86553-5112-4A4B-B833-BB121C7A3A05}"/>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2524887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A501D-613E-40EC-9EE9-359795773E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FA98F5-3900-4C0F-8389-D1D83DCA3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3F63F5-354D-42AA-ADDA-1CEF4EA1FB58}"/>
              </a:ext>
            </a:extLst>
          </p:cNvPr>
          <p:cNvSpPr>
            <a:spLocks noGrp="1"/>
          </p:cNvSpPr>
          <p:nvPr>
            <p:ph type="dt" sz="half" idx="10"/>
          </p:nvPr>
        </p:nvSpPr>
        <p:spPr/>
        <p:txBody>
          <a:bodyPr/>
          <a:lstStyle/>
          <a:p>
            <a:fld id="{B4374C75-13B1-4082-A1D8-6B0E01CFE589}" type="datetime1">
              <a:rPr lang="en-GB" smtClean="0"/>
              <a:t>07/11/2023</a:t>
            </a:fld>
            <a:endParaRPr lang="en-GB"/>
          </a:p>
        </p:txBody>
      </p:sp>
      <p:sp>
        <p:nvSpPr>
          <p:cNvPr id="5" name="Footer Placeholder 4">
            <a:extLst>
              <a:ext uri="{FF2B5EF4-FFF2-40B4-BE49-F238E27FC236}">
                <a16:creationId xmlns:a16="http://schemas.microsoft.com/office/drawing/2014/main" id="{A15F7B83-AF3C-4E10-9ABF-1F23C4492A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C14137-91FC-4729-8D12-B0E66A5497D4}"/>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4264250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solidFill>
          <a:srgbClr val="F2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C4ADCC-CB33-4E21-BE66-1F8D9239F5D3}"/>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9FD4F9AE-305C-4FE6-8D64-5CEB5F7E8726}"/>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BB7CAE91-99D1-402C-B5F7-29A6CDE8CFA2}"/>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EAEC3513-5FFC-4B28-9459-E74D0F712B75}"/>
              </a:ext>
            </a:extLst>
          </p:cNvPr>
          <p:cNvSpPr/>
          <p:nvPr/>
        </p:nvSpPr>
        <p:spPr>
          <a:xfrm>
            <a:off x="9544050" y="2698750"/>
            <a:ext cx="2647950" cy="982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8" name="Group 20">
            <a:extLst>
              <a:ext uri="{FF2B5EF4-FFF2-40B4-BE49-F238E27FC236}">
                <a16:creationId xmlns:a16="http://schemas.microsoft.com/office/drawing/2014/main" id="{4BE90606-E4CD-4E3B-8C3C-19710A5F40C4}"/>
              </a:ext>
            </a:extLst>
          </p:cNvPr>
          <p:cNvGrpSpPr>
            <a:grpSpLocks/>
          </p:cNvGrpSpPr>
          <p:nvPr/>
        </p:nvGrpSpPr>
        <p:grpSpPr bwMode="auto">
          <a:xfrm>
            <a:off x="0" y="5889949"/>
            <a:ext cx="4107774" cy="914076"/>
            <a:chOff x="9783827" y="6364896"/>
            <a:chExt cx="1948347" cy="447167"/>
          </a:xfrm>
        </p:grpSpPr>
        <p:pic>
          <p:nvPicPr>
            <p:cNvPr id="9" name="Picture 2" descr="Image">
              <a:extLst>
                <a:ext uri="{FF2B5EF4-FFF2-40B4-BE49-F238E27FC236}">
                  <a16:creationId xmlns:a16="http://schemas.microsoft.com/office/drawing/2014/main" id="{A7959E01-52D6-4F6A-B415-4E886CAC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3827" y="6364896"/>
              <a:ext cx="795273"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MSc in Modelling for Global Health – TDMod.Net">
              <a:extLst>
                <a:ext uri="{FF2B5EF4-FFF2-40B4-BE49-F238E27FC236}">
                  <a16:creationId xmlns:a16="http://schemas.microsoft.com/office/drawing/2014/main" id="{0F6B19F6-C6A1-4F03-AB5A-104AFC195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9100" y="6364896"/>
              <a:ext cx="447167"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loured NDM men">
              <a:extLst>
                <a:ext uri="{FF2B5EF4-FFF2-40B4-BE49-F238E27FC236}">
                  <a16:creationId xmlns:a16="http://schemas.microsoft.com/office/drawing/2014/main" id="{719B8696-4852-4E36-A11B-472D6BC18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6267" y="6364896"/>
              <a:ext cx="705907" cy="43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3200400" y="2811053"/>
            <a:ext cx="8991600" cy="1261295"/>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3" name="Subtitle 2"/>
          <p:cNvSpPr>
            <a:spLocks noGrp="1"/>
          </p:cNvSpPr>
          <p:nvPr>
            <p:ph type="subTitle" idx="1" hasCustomPrompt="1"/>
          </p:nvPr>
        </p:nvSpPr>
        <p:spPr>
          <a:xfrm>
            <a:off x="3200400" y="4061039"/>
            <a:ext cx="6343650" cy="580921"/>
          </a:xfrm>
          <a:solidFill>
            <a:schemeClr val="tx1">
              <a:alpha val="80000"/>
            </a:schemeClr>
          </a:solidFill>
        </p:spPr>
        <p:txBody>
          <a:bodyPr lIns="180000" tIns="180000" rIns="180000" bIns="180000" rtlCol="0">
            <a:noAutofit/>
          </a:bodyPr>
          <a:lstStyle>
            <a:lvl1pPr marL="0" indent="0" algn="l">
              <a:buNone/>
              <a:defRPr lang="en-ZA" sz="2400" dirty="0">
                <a:solidFill>
                  <a:schemeClr val="bg1"/>
                </a:solidFill>
              </a:defRPr>
            </a:lvl1pPr>
          </a:lstStyle>
          <a:p>
            <a:pPr lvl="0"/>
            <a:r>
              <a:rPr lang="en-US" noProof="0" dirty="0"/>
              <a:t>Click to add lecturer name</a:t>
            </a:r>
          </a:p>
        </p:txBody>
      </p:sp>
      <p:sp>
        <p:nvSpPr>
          <p:cNvPr id="13" name="Text Placeholder 12">
            <a:extLst>
              <a:ext uri="{FF2B5EF4-FFF2-40B4-BE49-F238E27FC236}">
                <a16:creationId xmlns:a16="http://schemas.microsoft.com/office/drawing/2014/main" id="{429DF7D9-C17F-48B7-9F67-85D23A46E4B1}"/>
              </a:ext>
            </a:extLst>
          </p:cNvPr>
          <p:cNvSpPr>
            <a:spLocks noGrp="1"/>
          </p:cNvSpPr>
          <p:nvPr>
            <p:ph type="body" sz="quarter" idx="10" hasCustomPrompt="1"/>
          </p:nvPr>
        </p:nvSpPr>
        <p:spPr>
          <a:xfrm>
            <a:off x="9544050" y="4061039"/>
            <a:ext cx="2647950" cy="580921"/>
          </a:xfrm>
          <a:solidFill>
            <a:schemeClr val="accent1"/>
          </a:solidFill>
        </p:spPr>
        <p:txBody>
          <a:bodyPr anchor="b"/>
          <a:lstStyle>
            <a:lvl1pPr marL="0" indent="0" algn="ctr">
              <a:buNone/>
              <a:defRPr sz="1800">
                <a:solidFill>
                  <a:schemeClr val="bg1">
                    <a:lumMod val="95000"/>
                  </a:schemeClr>
                </a:solidFill>
              </a:defRPr>
            </a:lvl1pPr>
          </a:lstStyle>
          <a:p>
            <a:pPr lvl="0"/>
            <a:r>
              <a:rPr lang="en-US" dirty="0"/>
              <a:t>Click to add email</a:t>
            </a:r>
            <a:endParaRPr lang="en-GB" dirty="0"/>
          </a:p>
        </p:txBody>
      </p:sp>
    </p:spTree>
    <p:extLst>
      <p:ext uri="{BB962C8B-B14F-4D97-AF65-F5344CB8AC3E}">
        <p14:creationId xmlns:p14="http://schemas.microsoft.com/office/powerpoint/2010/main" val="2434193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9DEA94-3A4D-4EB5-ABE9-5F780C0B4023}"/>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F37B300-0BF6-4CD0-A295-DFAABE28D568}"/>
              </a:ext>
            </a:extLst>
          </p:cNvPr>
          <p:cNvSpPr>
            <a:spLocks noGrp="1"/>
          </p:cNvSpPr>
          <p:nvPr>
            <p:ph type="sldNum" sz="quarter" idx="11"/>
          </p:nvPr>
        </p:nvSpPr>
        <p:spPr/>
        <p:txBody>
          <a:bodyPr/>
          <a:lstStyle/>
          <a:p>
            <a:fld id="{5272FE66-7AD5-4CD1-9C96-61183579FFFB}" type="slidenum">
              <a:rPr lang="en-GB" smtClean="0"/>
              <a:t>‹#›</a:t>
            </a:fld>
            <a:endParaRPr lang="en-GB"/>
          </a:p>
        </p:txBody>
      </p:sp>
      <p:sp>
        <p:nvSpPr>
          <p:cNvPr id="6" name="Table Placeholder 5">
            <a:extLst>
              <a:ext uri="{FF2B5EF4-FFF2-40B4-BE49-F238E27FC236}">
                <a16:creationId xmlns:a16="http://schemas.microsoft.com/office/drawing/2014/main" id="{4E9230F6-A9AB-4F13-8F78-D20AD715144E}"/>
              </a:ext>
            </a:extLst>
          </p:cNvPr>
          <p:cNvSpPr>
            <a:spLocks noGrp="1"/>
          </p:cNvSpPr>
          <p:nvPr>
            <p:ph type="tbl" sz="quarter" idx="12"/>
          </p:nvPr>
        </p:nvSpPr>
        <p:spPr>
          <a:xfrm>
            <a:off x="431800" y="571500"/>
            <a:ext cx="5586413" cy="5686426"/>
          </a:xfrm>
        </p:spPr>
        <p:txBody>
          <a:bodyPr/>
          <a:lstStyle/>
          <a:p>
            <a:r>
              <a:rPr lang="en-US"/>
              <a:t>Click icon to add table</a:t>
            </a:r>
            <a:endParaRPr lang="en-GB" dirty="0"/>
          </a:p>
        </p:txBody>
      </p:sp>
      <p:sp>
        <p:nvSpPr>
          <p:cNvPr id="12" name="Rectangle 11">
            <a:extLst>
              <a:ext uri="{FF2B5EF4-FFF2-40B4-BE49-F238E27FC236}">
                <a16:creationId xmlns:a16="http://schemas.microsoft.com/office/drawing/2014/main" id="{6CFC1F31-0D82-4427-B6BA-EE27AC0EB259}"/>
              </a:ext>
            </a:extLst>
          </p:cNvPr>
          <p:cNvSpPr/>
          <p:nvPr/>
        </p:nvSpPr>
        <p:spPr>
          <a:xfrm>
            <a:off x="9640887" y="255352"/>
            <a:ext cx="2411413"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13" name="Subtitle 2">
            <a:extLst>
              <a:ext uri="{FF2B5EF4-FFF2-40B4-BE49-F238E27FC236}">
                <a16:creationId xmlns:a16="http://schemas.microsoft.com/office/drawing/2014/main" id="{B57EC643-276B-4CA7-8F04-9F6AD07A4477}"/>
              </a:ext>
            </a:extLst>
          </p:cNvPr>
          <p:cNvSpPr>
            <a:spLocks noGrp="1"/>
          </p:cNvSpPr>
          <p:nvPr>
            <p:ph type="body" sz="quarter" idx="13"/>
          </p:nvPr>
        </p:nvSpPr>
        <p:spPr>
          <a:xfrm>
            <a:off x="6096000" y="552214"/>
            <a:ext cx="5956300" cy="1105328"/>
          </a:xfrm>
          <a:solidFill>
            <a:schemeClr val="tx1">
              <a:alpha val="80000"/>
            </a:schemeClr>
          </a:solidFill>
        </p:spPr>
        <p:txBody>
          <a:bodyPr lIns="252000" tIns="180000" rIns="180000" bIns="180000"/>
          <a:lstStyle>
            <a:lvl1pPr marL="0" indent="0" algn="l">
              <a:buNone/>
              <a:defRPr sz="3600">
                <a:solidFill>
                  <a:schemeClr val="bg1"/>
                </a:solidFill>
                <a:latin typeface="FoundrySterling-Book" panose="00000400000000000000" pitchFamily="2" charset="0"/>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A1441984-0489-41E3-9E24-AAC7ED8519FF}"/>
              </a:ext>
            </a:extLst>
          </p:cNvPr>
          <p:cNvSpPr>
            <a:spLocks noGrp="1"/>
          </p:cNvSpPr>
          <p:nvPr>
            <p:ph type="body" sz="quarter" idx="14"/>
          </p:nvPr>
        </p:nvSpPr>
        <p:spPr>
          <a:xfrm>
            <a:off x="6154738" y="1822315"/>
            <a:ext cx="5897562" cy="4435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6">
            <a:extLst>
              <a:ext uri="{FF2B5EF4-FFF2-40B4-BE49-F238E27FC236}">
                <a16:creationId xmlns:a16="http://schemas.microsoft.com/office/drawing/2014/main" id="{7154F116-AB3D-40D2-934B-7ABAE0426D9E}"/>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20" name="Text Placeholder 16">
            <a:extLst>
              <a:ext uri="{FF2B5EF4-FFF2-40B4-BE49-F238E27FC236}">
                <a16:creationId xmlns:a16="http://schemas.microsoft.com/office/drawing/2014/main" id="{31993BFA-A8D8-4817-A98D-FF25D949CF2A}"/>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2982459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10" name="Rectangle 9" descr="Accent block left">
            <a:extLst>
              <a:ext uri="{FF2B5EF4-FFF2-40B4-BE49-F238E27FC236}">
                <a16:creationId xmlns:a16="http://schemas.microsoft.com/office/drawing/2014/main" id="{8E2AABDB-68EA-492B-8C35-21A26ED270CA}"/>
              </a:ext>
            </a:extLst>
          </p:cNvPr>
          <p:cNvSpPr/>
          <p:nvPr/>
        </p:nvSpPr>
        <p:spPr>
          <a:xfrm>
            <a:off x="431800" y="2100263"/>
            <a:ext cx="198437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11" name="Rectangle 10" descr="Accent bar right&#10;">
            <a:extLst>
              <a:ext uri="{FF2B5EF4-FFF2-40B4-BE49-F238E27FC236}">
                <a16:creationId xmlns:a16="http://schemas.microsoft.com/office/drawing/2014/main" id="{265C6C24-8EAC-4414-BCF8-DF32EB8CBFEA}"/>
              </a:ext>
            </a:extLst>
          </p:cNvPr>
          <p:cNvSpPr/>
          <p:nvPr/>
        </p:nvSpPr>
        <p:spPr>
          <a:xfrm>
            <a:off x="6299200" y="2100263"/>
            <a:ext cx="1984375" cy="114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533400"/>
            <a:ext cx="11340000" cy="728038"/>
          </a:xfrm>
        </p:spPr>
        <p:txBody>
          <a:bodyPr/>
          <a:lstStyle>
            <a:lvl1pPr>
              <a:defRPr sz="3600">
                <a:solidFill>
                  <a:schemeClr val="tx1">
                    <a:lumMod val="75000"/>
                    <a:lumOff val="25000"/>
                  </a:schemeClr>
                </a:solidFill>
              </a:defRPr>
            </a:lvl1pPr>
          </a:lstStyle>
          <a:p>
            <a:r>
              <a:rPr lang="en-US" noProof="0"/>
              <a:t>Click to edit Master title style</a:t>
            </a:r>
            <a:endParaRPr lang="en-US" noProof="0" dirty="0"/>
          </a:p>
        </p:txBody>
      </p:sp>
      <p:sp>
        <p:nvSpPr>
          <p:cNvPr id="9" name="Subtitle 2"/>
          <p:cNvSpPr>
            <a:spLocks noGrp="1"/>
          </p:cNvSpPr>
          <p:nvPr>
            <p:ph type="body" sz="quarter" idx="32"/>
          </p:nvPr>
        </p:nvSpPr>
        <p:spPr>
          <a:xfrm>
            <a:off x="432487" y="1261438"/>
            <a:ext cx="11339513" cy="360000"/>
          </a:xfrm>
        </p:spPr>
        <p:txBody>
          <a:bodyPr/>
          <a:lstStyle>
            <a:lvl1pPr marL="0" indent="0">
              <a:buNone/>
              <a:defRPr sz="2800"/>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mparison Left Placeholder 1"/>
          <p:cNvSpPr>
            <a:spLocks noGrp="1"/>
          </p:cNvSpPr>
          <p:nvPr>
            <p:ph type="body" idx="1"/>
          </p:nvPr>
        </p:nvSpPr>
        <p:spPr>
          <a:xfrm>
            <a:off x="432000" y="2307689"/>
            <a:ext cx="5472000" cy="360000"/>
          </a:xfrm>
        </p:spPr>
        <p:txBody>
          <a:bodyPr/>
          <a:lstStyle>
            <a:lvl1pPr marL="0" indent="0">
              <a:buNone/>
              <a:defRPr sz="28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p:cNvSpPr>
            <a:spLocks noGrp="1"/>
          </p:cNvSpPr>
          <p:nvPr>
            <p:ph sz="half" idx="2"/>
          </p:nvPr>
        </p:nvSpPr>
        <p:spPr>
          <a:xfrm>
            <a:off x="432000" y="2815037"/>
            <a:ext cx="5472000" cy="3376963"/>
          </a:xfr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Comparison Left Placeholder 2"/>
          <p:cNvSpPr>
            <a:spLocks noGrp="1"/>
          </p:cNvSpPr>
          <p:nvPr>
            <p:ph type="body" sz="quarter" idx="13"/>
          </p:nvPr>
        </p:nvSpPr>
        <p:spPr>
          <a:xfrm>
            <a:off x="6300000" y="2308214"/>
            <a:ext cx="5472000" cy="358775"/>
          </a:xfrm>
        </p:spPr>
        <p:txBody>
          <a:bodyPr/>
          <a:lstStyle>
            <a:lvl1pPr marL="0" indent="0">
              <a:buNone/>
              <a:defRPr sz="2800" b="1">
                <a:solidFill>
                  <a:schemeClr val="tx1"/>
                </a:solidFill>
              </a:defRPr>
            </a:lvl1pPr>
          </a:lstStyle>
          <a:p>
            <a:pPr lvl="0"/>
            <a:r>
              <a:rPr lang="en-US" noProof="0"/>
              <a:t>Click to edit Master text styles</a:t>
            </a:r>
          </a:p>
        </p:txBody>
      </p:sp>
      <p:sp>
        <p:nvSpPr>
          <p:cNvPr id="8" name="Text Placeholder 4"/>
          <p:cNvSpPr>
            <a:spLocks noGrp="1"/>
          </p:cNvSpPr>
          <p:nvPr>
            <p:ph type="body" sz="quarter" idx="12"/>
          </p:nvPr>
        </p:nvSpPr>
        <p:spPr>
          <a:xfrm>
            <a:off x="6299887" y="2812214"/>
            <a:ext cx="5472113" cy="3379036"/>
          </a:xfrm>
        </p:spPr>
        <p:txBody>
          <a:bodyPr/>
          <a:lstStyle>
            <a:lvl1pPr>
              <a:defRPr sz="2400"/>
            </a:lvl1pPr>
            <a:lvl2pPr>
              <a:defRPr sz="2000"/>
            </a:lvl2pPr>
            <a:lvl3pPr>
              <a:defRPr sz="1800"/>
            </a:lvl3pPr>
            <a:lvl4pPr>
              <a:defRPr sz="16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Footer Placeholder 4">
            <a:extLst>
              <a:ext uri="{FF2B5EF4-FFF2-40B4-BE49-F238E27FC236}">
                <a16:creationId xmlns:a16="http://schemas.microsoft.com/office/drawing/2014/main" id="{2B42B1AB-72F9-4B52-95E0-AF54E617689C}"/>
              </a:ext>
            </a:extLst>
          </p:cNvPr>
          <p:cNvSpPr>
            <a:spLocks noGrp="1"/>
          </p:cNvSpPr>
          <p:nvPr>
            <p:ph type="ftr" sz="quarter" idx="33"/>
          </p:nvPr>
        </p:nvSpPr>
        <p:spPr/>
        <p:txBody>
          <a:bodyPr/>
          <a:lstStyle>
            <a:lvl1pPr>
              <a:defRPr/>
            </a:lvl1pPr>
          </a:lstStyle>
          <a:p>
            <a:endParaRPr lang="en-GB"/>
          </a:p>
        </p:txBody>
      </p:sp>
      <p:sp>
        <p:nvSpPr>
          <p:cNvPr id="14" name="Slide Number Placeholder 5">
            <a:extLst>
              <a:ext uri="{FF2B5EF4-FFF2-40B4-BE49-F238E27FC236}">
                <a16:creationId xmlns:a16="http://schemas.microsoft.com/office/drawing/2014/main" id="{0DCAA280-A893-40D5-9B46-11236707A549}"/>
              </a:ext>
            </a:extLst>
          </p:cNvPr>
          <p:cNvSpPr>
            <a:spLocks noGrp="1"/>
          </p:cNvSpPr>
          <p:nvPr>
            <p:ph type="sldNum" sz="quarter" idx="34"/>
          </p:nvPr>
        </p:nvSpPr>
        <p:spPr/>
        <p:txBody>
          <a:bodyPr/>
          <a:lstStyle>
            <a:lvl1pPr>
              <a:defRPr/>
            </a:lvl1pPr>
          </a:lstStyle>
          <a:p>
            <a:fld id="{5272FE66-7AD5-4CD1-9C96-61183579FFFB}" type="slidenum">
              <a:rPr lang="en-GB" smtClean="0"/>
              <a:t>‹#›</a:t>
            </a:fld>
            <a:endParaRPr lang="en-GB"/>
          </a:p>
        </p:txBody>
      </p:sp>
      <p:sp>
        <p:nvSpPr>
          <p:cNvPr id="17" name="Text Placeholder 16">
            <a:extLst>
              <a:ext uri="{FF2B5EF4-FFF2-40B4-BE49-F238E27FC236}">
                <a16:creationId xmlns:a16="http://schemas.microsoft.com/office/drawing/2014/main" id="{2C915FAB-6B29-4115-AE9A-C4F23ED06D5C}"/>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8" name="Text Placeholder 16">
            <a:extLst>
              <a:ext uri="{FF2B5EF4-FFF2-40B4-BE49-F238E27FC236}">
                <a16:creationId xmlns:a16="http://schemas.microsoft.com/office/drawing/2014/main" id="{D9E5A563-8C31-48DC-8AD1-77C40A1C8860}"/>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3210265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0687" y="425064"/>
            <a:ext cx="11328400" cy="755081"/>
          </a:xfrm>
        </p:spPr>
        <p:txBody>
          <a:bodyPr/>
          <a:lstStyle>
            <a:lvl1pPr>
              <a:defRPr sz="3600">
                <a:solidFill>
                  <a:schemeClr val="tx1">
                    <a:lumMod val="75000"/>
                    <a:lumOff val="25000"/>
                  </a:schemeClr>
                </a:solidFill>
              </a:defRPr>
            </a:lvl1pPr>
          </a:lstStyle>
          <a:p>
            <a:r>
              <a:rPr lang="en-US" noProof="0"/>
              <a:t>Click to edit Master title style</a:t>
            </a:r>
            <a:endParaRPr lang="en-US" noProof="0" dirty="0"/>
          </a:p>
        </p:txBody>
      </p:sp>
      <p:sp>
        <p:nvSpPr>
          <p:cNvPr id="7" name="Subtitle 2"/>
          <p:cNvSpPr>
            <a:spLocks noGrp="1"/>
          </p:cNvSpPr>
          <p:nvPr>
            <p:ph type="body" sz="quarter" idx="32"/>
          </p:nvPr>
        </p:nvSpPr>
        <p:spPr>
          <a:xfrm>
            <a:off x="420687" y="1180145"/>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idx="1"/>
          </p:nvPr>
        </p:nvSpPr>
        <p:spPr>
          <a:xfrm>
            <a:off x="590719" y="1789890"/>
            <a:ext cx="11180594" cy="4393828"/>
          </a:xfr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2964B2DF-07B1-48EE-9005-63BB31738B5F}"/>
              </a:ext>
            </a:extLst>
          </p:cNvPr>
          <p:cNvSpPr>
            <a:spLocks noGrp="1"/>
          </p:cNvSpPr>
          <p:nvPr>
            <p:ph type="ftr" sz="quarter" idx="33"/>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0ABDB1DE-8C3A-4E4F-BB2D-99462DCF8DB0}"/>
              </a:ext>
            </a:extLst>
          </p:cNvPr>
          <p:cNvSpPr>
            <a:spLocks noGrp="1"/>
          </p:cNvSpPr>
          <p:nvPr>
            <p:ph type="sldNum" sz="quarter" idx="34"/>
          </p:nvPr>
        </p:nvSpPr>
        <p:spPr/>
        <p:txBody>
          <a:bodyPr/>
          <a:lstStyle>
            <a:lvl1pPr>
              <a:defRPr/>
            </a:lvl1pPr>
          </a:lstStyle>
          <a:p>
            <a:fld id="{5272FE66-7AD5-4CD1-9C96-61183579FFFB}" type="slidenum">
              <a:rPr lang="en-GB" smtClean="0"/>
              <a:t>‹#›</a:t>
            </a:fld>
            <a:endParaRPr lang="en-GB"/>
          </a:p>
        </p:txBody>
      </p:sp>
      <p:sp>
        <p:nvSpPr>
          <p:cNvPr id="12" name="Text Placeholder 16">
            <a:extLst>
              <a:ext uri="{FF2B5EF4-FFF2-40B4-BE49-F238E27FC236}">
                <a16:creationId xmlns:a16="http://schemas.microsoft.com/office/drawing/2014/main" id="{54B434A0-0D40-43DF-99AD-958A4A053B4D}"/>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3" name="Text Placeholder 16">
            <a:extLst>
              <a:ext uri="{FF2B5EF4-FFF2-40B4-BE49-F238E27FC236}">
                <a16:creationId xmlns:a16="http://schemas.microsoft.com/office/drawing/2014/main" id="{480DA4CF-944E-4368-AD42-3E178670EBA0}"/>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4216204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31800" y="460567"/>
            <a:ext cx="11340000" cy="634528"/>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7" name="Subtitle 2"/>
          <p:cNvSpPr>
            <a:spLocks noGrp="1"/>
          </p:cNvSpPr>
          <p:nvPr>
            <p:ph type="body" sz="quarter" idx="32"/>
          </p:nvPr>
        </p:nvSpPr>
        <p:spPr>
          <a:xfrm>
            <a:off x="431800" y="1101078"/>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sz="half" idx="1"/>
          </p:nvPr>
        </p:nvSpPr>
        <p:spPr>
          <a:xfrm>
            <a:off x="432000" y="1731523"/>
            <a:ext cx="5472000" cy="4460476"/>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4"/>
          <p:cNvSpPr>
            <a:spLocks noGrp="1"/>
          </p:cNvSpPr>
          <p:nvPr>
            <p:ph type="body" sz="quarter" idx="12"/>
          </p:nvPr>
        </p:nvSpPr>
        <p:spPr>
          <a:xfrm>
            <a:off x="6299887" y="1730772"/>
            <a:ext cx="5472113" cy="446047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Footer Placeholder 4">
            <a:extLst>
              <a:ext uri="{FF2B5EF4-FFF2-40B4-BE49-F238E27FC236}">
                <a16:creationId xmlns:a16="http://schemas.microsoft.com/office/drawing/2014/main" id="{E5C1F4B6-B609-459F-A92B-B9D82B5137FE}"/>
              </a:ext>
            </a:extLst>
          </p:cNvPr>
          <p:cNvSpPr>
            <a:spLocks noGrp="1"/>
          </p:cNvSpPr>
          <p:nvPr>
            <p:ph type="ftr" sz="quarter" idx="33"/>
          </p:nvPr>
        </p:nvSpPr>
        <p:spPr/>
        <p:txBody>
          <a:bodyPr/>
          <a:lstStyle>
            <a:lvl1pPr>
              <a:defRPr/>
            </a:lvl1pPr>
          </a:lstStyle>
          <a:p>
            <a:endParaRPr lang="en-GB"/>
          </a:p>
        </p:txBody>
      </p:sp>
      <p:sp>
        <p:nvSpPr>
          <p:cNvPr id="9" name="Slide Number Placeholder 5">
            <a:extLst>
              <a:ext uri="{FF2B5EF4-FFF2-40B4-BE49-F238E27FC236}">
                <a16:creationId xmlns:a16="http://schemas.microsoft.com/office/drawing/2014/main" id="{D49D3881-534E-4B95-B487-2F818F35DAF6}"/>
              </a:ext>
            </a:extLst>
          </p:cNvPr>
          <p:cNvSpPr>
            <a:spLocks noGrp="1"/>
          </p:cNvSpPr>
          <p:nvPr>
            <p:ph type="sldNum" sz="quarter" idx="34"/>
          </p:nvPr>
        </p:nvSpPr>
        <p:spPr/>
        <p:txBody>
          <a:bodyPr/>
          <a:lstStyle>
            <a:lvl1pPr>
              <a:defRPr/>
            </a:lvl1pPr>
          </a:lstStyle>
          <a:p>
            <a:fld id="{5272FE66-7AD5-4CD1-9C96-61183579FFFB}" type="slidenum">
              <a:rPr lang="en-GB" smtClean="0"/>
              <a:t>‹#›</a:t>
            </a:fld>
            <a:endParaRPr lang="en-GB"/>
          </a:p>
        </p:txBody>
      </p:sp>
      <p:sp>
        <p:nvSpPr>
          <p:cNvPr id="13" name="Text Placeholder 16">
            <a:extLst>
              <a:ext uri="{FF2B5EF4-FFF2-40B4-BE49-F238E27FC236}">
                <a16:creationId xmlns:a16="http://schemas.microsoft.com/office/drawing/2014/main" id="{EA4622F8-0D23-4C1B-940C-DCF524962D46}"/>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4" name="Text Placeholder 16">
            <a:extLst>
              <a:ext uri="{FF2B5EF4-FFF2-40B4-BE49-F238E27FC236}">
                <a16:creationId xmlns:a16="http://schemas.microsoft.com/office/drawing/2014/main" id="{78DD2DC1-AB55-40DF-8447-22A2BC0AB220}"/>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3690087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p:nvPr>
        </p:nvSpPr>
        <p:spPr>
          <a:xfrm>
            <a:off x="432000" y="512145"/>
            <a:ext cx="11340000" cy="568226"/>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10" name="Subtitle 2"/>
          <p:cNvSpPr>
            <a:spLocks noGrp="1"/>
          </p:cNvSpPr>
          <p:nvPr>
            <p:ph type="body" sz="quarter" idx="32"/>
          </p:nvPr>
        </p:nvSpPr>
        <p:spPr>
          <a:xfrm>
            <a:off x="426243" y="1080371"/>
            <a:ext cx="11339513" cy="293687"/>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idx="1"/>
          </p:nvPr>
        </p:nvSpPr>
        <p:spPr>
          <a:xfrm>
            <a:off x="432000" y="1627762"/>
            <a:ext cx="2160000" cy="45634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4"/>
          <p:cNvSpPr>
            <a:spLocks noGrp="1"/>
          </p:cNvSpPr>
          <p:nvPr>
            <p:ph type="body" sz="quarter" idx="12"/>
          </p:nvPr>
        </p:nvSpPr>
        <p:spPr>
          <a:xfrm>
            <a:off x="2726412" y="1627762"/>
            <a:ext cx="2160588" cy="4563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5"/>
          <p:cNvSpPr>
            <a:spLocks noGrp="1"/>
          </p:cNvSpPr>
          <p:nvPr>
            <p:ph type="body" sz="quarter" idx="13"/>
          </p:nvPr>
        </p:nvSpPr>
        <p:spPr>
          <a:xfrm>
            <a:off x="5021412" y="1627762"/>
            <a:ext cx="2160588" cy="4563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6"/>
          <p:cNvSpPr>
            <a:spLocks noGrp="1"/>
          </p:cNvSpPr>
          <p:nvPr>
            <p:ph type="body" sz="quarter" idx="14"/>
          </p:nvPr>
        </p:nvSpPr>
        <p:spPr>
          <a:xfrm>
            <a:off x="7316412" y="1623297"/>
            <a:ext cx="2160588" cy="4563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p:cNvSpPr>
            <a:spLocks noGrp="1"/>
          </p:cNvSpPr>
          <p:nvPr>
            <p:ph type="body" sz="quarter" idx="15"/>
          </p:nvPr>
        </p:nvSpPr>
        <p:spPr>
          <a:xfrm>
            <a:off x="9611412" y="1623297"/>
            <a:ext cx="2160588" cy="456795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Footer Placeholder 4">
            <a:extLst>
              <a:ext uri="{FF2B5EF4-FFF2-40B4-BE49-F238E27FC236}">
                <a16:creationId xmlns:a16="http://schemas.microsoft.com/office/drawing/2014/main" id="{D012DC9D-5481-4679-A8F2-3347FFD8F865}"/>
              </a:ext>
            </a:extLst>
          </p:cNvPr>
          <p:cNvSpPr>
            <a:spLocks noGrp="1"/>
          </p:cNvSpPr>
          <p:nvPr>
            <p:ph type="ftr" sz="quarter" idx="33"/>
          </p:nvPr>
        </p:nvSpPr>
        <p:spPr/>
        <p:txBody>
          <a:bodyPr/>
          <a:lstStyle>
            <a:lvl1pPr>
              <a:defRPr/>
            </a:lvl1pPr>
          </a:lstStyle>
          <a:p>
            <a:endParaRPr lang="en-GB"/>
          </a:p>
        </p:txBody>
      </p:sp>
      <p:sp>
        <p:nvSpPr>
          <p:cNvPr id="11" name="Slide Number Placeholder 5">
            <a:extLst>
              <a:ext uri="{FF2B5EF4-FFF2-40B4-BE49-F238E27FC236}">
                <a16:creationId xmlns:a16="http://schemas.microsoft.com/office/drawing/2014/main" id="{2A19C741-3CBF-4384-8A96-425E3467CBB5}"/>
              </a:ext>
            </a:extLst>
          </p:cNvPr>
          <p:cNvSpPr>
            <a:spLocks noGrp="1"/>
          </p:cNvSpPr>
          <p:nvPr>
            <p:ph type="sldNum" sz="quarter" idx="34"/>
          </p:nvPr>
        </p:nvSpPr>
        <p:spPr/>
        <p:txBody>
          <a:bodyPr/>
          <a:lstStyle>
            <a:lvl1pPr>
              <a:defRPr/>
            </a:lvl1pPr>
          </a:lstStyle>
          <a:p>
            <a:fld id="{5272FE66-7AD5-4CD1-9C96-61183579FFFB}" type="slidenum">
              <a:rPr lang="en-GB" smtClean="0"/>
              <a:t>‹#›</a:t>
            </a:fld>
            <a:endParaRPr lang="en-GB"/>
          </a:p>
        </p:txBody>
      </p:sp>
      <p:sp>
        <p:nvSpPr>
          <p:cNvPr id="21" name="Text Placeholder 16">
            <a:extLst>
              <a:ext uri="{FF2B5EF4-FFF2-40B4-BE49-F238E27FC236}">
                <a16:creationId xmlns:a16="http://schemas.microsoft.com/office/drawing/2014/main" id="{1ECC7921-00D8-492B-84E8-6BDD5C18BA57}"/>
              </a:ext>
            </a:extLst>
          </p:cNvPr>
          <p:cNvSpPr>
            <a:spLocks noGrp="1"/>
          </p:cNvSpPr>
          <p:nvPr>
            <p:ph type="body" sz="quarter" idx="3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22" name="Text Placeholder 16">
            <a:extLst>
              <a:ext uri="{FF2B5EF4-FFF2-40B4-BE49-F238E27FC236}">
                <a16:creationId xmlns:a16="http://schemas.microsoft.com/office/drawing/2014/main" id="{03D0F10E-CBF8-40D2-94CA-DDA6AADF89A2}"/>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2323041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431800" y="520429"/>
            <a:ext cx="11340000" cy="499891"/>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9" name="Subtitle 2"/>
          <p:cNvSpPr>
            <a:spLocks noGrp="1"/>
          </p:cNvSpPr>
          <p:nvPr>
            <p:ph type="body" sz="quarter" idx="32"/>
          </p:nvPr>
        </p:nvSpPr>
        <p:spPr>
          <a:xfrm>
            <a:off x="431800" y="1037874"/>
            <a:ext cx="11339513" cy="293688"/>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idx="1"/>
          </p:nvPr>
        </p:nvSpPr>
        <p:spPr>
          <a:xfrm>
            <a:off x="432000" y="1581324"/>
            <a:ext cx="3600000" cy="460992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4"/>
          <p:cNvSpPr>
            <a:spLocks noGrp="1"/>
          </p:cNvSpPr>
          <p:nvPr>
            <p:ph type="body" sz="quarter" idx="12"/>
          </p:nvPr>
        </p:nvSpPr>
        <p:spPr>
          <a:xfrm>
            <a:off x="4301550" y="1580800"/>
            <a:ext cx="3600450" cy="46099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5"/>
          <p:cNvSpPr>
            <a:spLocks noGrp="1"/>
          </p:cNvSpPr>
          <p:nvPr>
            <p:ph type="body" sz="quarter" idx="13"/>
          </p:nvPr>
        </p:nvSpPr>
        <p:spPr>
          <a:xfrm>
            <a:off x="8171550" y="1580799"/>
            <a:ext cx="3600450" cy="46099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Footer Placeholder 4">
            <a:extLst>
              <a:ext uri="{FF2B5EF4-FFF2-40B4-BE49-F238E27FC236}">
                <a16:creationId xmlns:a16="http://schemas.microsoft.com/office/drawing/2014/main" id="{CDB1532A-186B-4817-9643-F902DA37D4CD}"/>
              </a:ext>
            </a:extLst>
          </p:cNvPr>
          <p:cNvSpPr>
            <a:spLocks noGrp="1"/>
          </p:cNvSpPr>
          <p:nvPr>
            <p:ph type="ftr" sz="quarter" idx="33"/>
          </p:nvPr>
        </p:nvSpPr>
        <p:spPr/>
        <p:txBody>
          <a:bodyPr/>
          <a:lstStyle>
            <a:lvl1pPr>
              <a:defRPr/>
            </a:lvl1pPr>
          </a:lstStyle>
          <a:p>
            <a:endParaRPr lang="en-GB"/>
          </a:p>
        </p:txBody>
      </p:sp>
      <p:sp>
        <p:nvSpPr>
          <p:cNvPr id="8" name="Slide Number Placeholder 5">
            <a:extLst>
              <a:ext uri="{FF2B5EF4-FFF2-40B4-BE49-F238E27FC236}">
                <a16:creationId xmlns:a16="http://schemas.microsoft.com/office/drawing/2014/main" id="{FD337747-DF9E-4E6B-923B-8940D83E7170}"/>
              </a:ext>
            </a:extLst>
          </p:cNvPr>
          <p:cNvSpPr>
            <a:spLocks noGrp="1"/>
          </p:cNvSpPr>
          <p:nvPr>
            <p:ph type="sldNum" sz="quarter" idx="34"/>
          </p:nvPr>
        </p:nvSpPr>
        <p:spPr/>
        <p:txBody>
          <a:bodyPr/>
          <a:lstStyle>
            <a:lvl1pPr>
              <a:defRPr/>
            </a:lvl1pPr>
          </a:lstStyle>
          <a:p>
            <a:fld id="{5272FE66-7AD5-4CD1-9C96-61183579FFFB}" type="slidenum">
              <a:rPr lang="en-GB" smtClean="0"/>
              <a:t>‹#›</a:t>
            </a:fld>
            <a:endParaRPr lang="en-GB"/>
          </a:p>
        </p:txBody>
      </p:sp>
      <p:sp>
        <p:nvSpPr>
          <p:cNvPr id="15" name="Text Placeholder 16">
            <a:extLst>
              <a:ext uri="{FF2B5EF4-FFF2-40B4-BE49-F238E27FC236}">
                <a16:creationId xmlns:a16="http://schemas.microsoft.com/office/drawing/2014/main" id="{CA392539-6FC4-478C-A895-BE1C931C76F2}"/>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6" name="Text Placeholder 16">
            <a:extLst>
              <a:ext uri="{FF2B5EF4-FFF2-40B4-BE49-F238E27FC236}">
                <a16:creationId xmlns:a16="http://schemas.microsoft.com/office/drawing/2014/main" id="{0256D5E1-56C0-4C07-A1C1-FB8146A570D5}"/>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4260670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A1A-B4E7-4FB7-93E7-2AAD40A96C92}"/>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39B10F9-AC94-47E5-96A4-58838E052627}"/>
              </a:ext>
            </a:extLst>
          </p:cNvPr>
          <p:cNvSpPr>
            <a:spLocks noGrp="1"/>
          </p:cNvSpPr>
          <p:nvPr>
            <p:ph type="ftr" sz="quarter" idx="10"/>
          </p:nvPr>
        </p:nvSpPr>
        <p:spPr>
          <a:xfrm>
            <a:off x="142330" y="6464328"/>
            <a:ext cx="5664200" cy="293687"/>
          </a:xfrm>
        </p:spPr>
        <p:txBody>
          <a:bodyPr/>
          <a:lstStyle/>
          <a:p>
            <a:endParaRPr lang="en-GB"/>
          </a:p>
        </p:txBody>
      </p:sp>
      <p:sp>
        <p:nvSpPr>
          <p:cNvPr id="4" name="Slide Number Placeholder 3">
            <a:extLst>
              <a:ext uri="{FF2B5EF4-FFF2-40B4-BE49-F238E27FC236}">
                <a16:creationId xmlns:a16="http://schemas.microsoft.com/office/drawing/2014/main" id="{246C6038-EE1F-479E-9EF7-9683556EB2CF}"/>
              </a:ext>
            </a:extLst>
          </p:cNvPr>
          <p:cNvSpPr>
            <a:spLocks noGrp="1"/>
          </p:cNvSpPr>
          <p:nvPr>
            <p:ph type="sldNum" sz="quarter" idx="11"/>
          </p:nvPr>
        </p:nvSpPr>
        <p:spPr>
          <a:xfrm>
            <a:off x="11760200" y="6384396"/>
            <a:ext cx="431800" cy="433387"/>
          </a:xfrm>
        </p:spPr>
        <p:txBody>
          <a:bodyPr/>
          <a:lstStyle/>
          <a:p>
            <a:fld id="{5272FE66-7AD5-4CD1-9C96-61183579FFFB}" type="slidenum">
              <a:rPr lang="en-GB" smtClean="0"/>
              <a:t>‹#›</a:t>
            </a:fld>
            <a:endParaRPr lang="en-GB"/>
          </a:p>
        </p:txBody>
      </p:sp>
      <p:sp>
        <p:nvSpPr>
          <p:cNvPr id="35" name="Text Placeholder 16">
            <a:extLst>
              <a:ext uri="{FF2B5EF4-FFF2-40B4-BE49-F238E27FC236}">
                <a16:creationId xmlns:a16="http://schemas.microsoft.com/office/drawing/2014/main" id="{2E065D05-69C4-4E99-9FDB-3EE4235ACFC1}"/>
              </a:ext>
            </a:extLst>
          </p:cNvPr>
          <p:cNvSpPr>
            <a:spLocks noGrp="1"/>
          </p:cNvSpPr>
          <p:nvPr>
            <p:ph type="body" sz="quarter" idx="15"/>
          </p:nvPr>
        </p:nvSpPr>
        <p:spPr>
          <a:xfrm>
            <a:off x="268930" y="2055318"/>
            <a:ext cx="2517605" cy="484146"/>
          </a:xfrm>
        </p:spPr>
        <p:txBody>
          <a:bodyPr/>
          <a:lstStyle/>
          <a:p>
            <a:pPr lvl="0"/>
            <a:r>
              <a:rPr lang="en-US"/>
              <a:t>Click to edit Master text styles</a:t>
            </a:r>
          </a:p>
        </p:txBody>
      </p:sp>
      <p:sp>
        <p:nvSpPr>
          <p:cNvPr id="36" name="Text Placeholder 17">
            <a:extLst>
              <a:ext uri="{FF2B5EF4-FFF2-40B4-BE49-F238E27FC236}">
                <a16:creationId xmlns:a16="http://schemas.microsoft.com/office/drawing/2014/main" id="{78ACD8BB-43C5-4C22-A8EC-483C7D634F53}"/>
              </a:ext>
            </a:extLst>
          </p:cNvPr>
          <p:cNvSpPr>
            <a:spLocks noGrp="1"/>
          </p:cNvSpPr>
          <p:nvPr>
            <p:ph type="body" sz="quarter" idx="16"/>
          </p:nvPr>
        </p:nvSpPr>
        <p:spPr>
          <a:xfrm>
            <a:off x="268930" y="1650992"/>
            <a:ext cx="2517605" cy="382749"/>
          </a:xfrm>
        </p:spPr>
        <p:txBody>
          <a:bodyPr/>
          <a:lstStyle/>
          <a:p>
            <a:pPr lvl="0"/>
            <a:r>
              <a:rPr lang="en-US"/>
              <a:t>Click to edit Master text styles</a:t>
            </a:r>
          </a:p>
        </p:txBody>
      </p:sp>
      <p:sp>
        <p:nvSpPr>
          <p:cNvPr id="37" name="Text Placeholder 18">
            <a:extLst>
              <a:ext uri="{FF2B5EF4-FFF2-40B4-BE49-F238E27FC236}">
                <a16:creationId xmlns:a16="http://schemas.microsoft.com/office/drawing/2014/main" id="{00D59436-05CA-4770-8834-34344E94A2D5}"/>
              </a:ext>
            </a:extLst>
          </p:cNvPr>
          <p:cNvSpPr>
            <a:spLocks noGrp="1"/>
          </p:cNvSpPr>
          <p:nvPr>
            <p:ph type="body" sz="quarter" idx="17"/>
          </p:nvPr>
        </p:nvSpPr>
        <p:spPr>
          <a:xfrm>
            <a:off x="6359040" y="2105648"/>
            <a:ext cx="2517605" cy="484146"/>
          </a:xfrm>
        </p:spPr>
        <p:txBody>
          <a:bodyPr/>
          <a:lstStyle/>
          <a:p>
            <a:pPr lvl="0"/>
            <a:r>
              <a:rPr lang="en-US"/>
              <a:t>Click to edit Master text styles</a:t>
            </a:r>
          </a:p>
          <a:p>
            <a:pPr lvl="1"/>
            <a:r>
              <a:rPr lang="en-US"/>
              <a:t>Second level</a:t>
            </a:r>
          </a:p>
        </p:txBody>
      </p:sp>
      <p:sp>
        <p:nvSpPr>
          <p:cNvPr id="38" name="Text Placeholder 19">
            <a:extLst>
              <a:ext uri="{FF2B5EF4-FFF2-40B4-BE49-F238E27FC236}">
                <a16:creationId xmlns:a16="http://schemas.microsoft.com/office/drawing/2014/main" id="{E923025F-3478-46F4-8AA8-18260A5CBA57}"/>
              </a:ext>
            </a:extLst>
          </p:cNvPr>
          <p:cNvSpPr>
            <a:spLocks noGrp="1"/>
          </p:cNvSpPr>
          <p:nvPr>
            <p:ph type="body" sz="quarter" idx="18"/>
          </p:nvPr>
        </p:nvSpPr>
        <p:spPr>
          <a:xfrm>
            <a:off x="6359041" y="1705185"/>
            <a:ext cx="2517605" cy="382749"/>
          </a:xfrm>
        </p:spPr>
        <p:txBody>
          <a:bodyPr/>
          <a:lstStyle/>
          <a:p>
            <a:pPr lvl="0"/>
            <a:r>
              <a:rPr lang="en-US"/>
              <a:t>Click to edit Master text styles</a:t>
            </a:r>
          </a:p>
        </p:txBody>
      </p:sp>
      <p:sp>
        <p:nvSpPr>
          <p:cNvPr id="39" name="Text Placeholder 20">
            <a:extLst>
              <a:ext uri="{FF2B5EF4-FFF2-40B4-BE49-F238E27FC236}">
                <a16:creationId xmlns:a16="http://schemas.microsoft.com/office/drawing/2014/main" id="{ECD72AD6-6542-41DC-BB00-CC2FB22878CE}"/>
              </a:ext>
            </a:extLst>
          </p:cNvPr>
          <p:cNvSpPr>
            <a:spLocks noGrp="1"/>
          </p:cNvSpPr>
          <p:nvPr>
            <p:ph type="body" sz="quarter" idx="19"/>
          </p:nvPr>
        </p:nvSpPr>
        <p:spPr>
          <a:xfrm>
            <a:off x="3288925" y="4672272"/>
            <a:ext cx="2517605" cy="484146"/>
          </a:xfrm>
        </p:spPr>
        <p:txBody>
          <a:bodyPr/>
          <a:lstStyle/>
          <a:p>
            <a:pPr lvl="0"/>
            <a:r>
              <a:rPr lang="en-US"/>
              <a:t>Click to edit Master text styles</a:t>
            </a:r>
          </a:p>
          <a:p>
            <a:pPr lvl="1"/>
            <a:r>
              <a:rPr lang="en-US"/>
              <a:t>Second level</a:t>
            </a:r>
          </a:p>
        </p:txBody>
      </p:sp>
      <p:sp>
        <p:nvSpPr>
          <p:cNvPr id="40" name="Text Placeholder 21">
            <a:extLst>
              <a:ext uri="{FF2B5EF4-FFF2-40B4-BE49-F238E27FC236}">
                <a16:creationId xmlns:a16="http://schemas.microsoft.com/office/drawing/2014/main" id="{FCF6470F-A76A-4A41-A0A0-BA1F5650A215}"/>
              </a:ext>
            </a:extLst>
          </p:cNvPr>
          <p:cNvSpPr>
            <a:spLocks noGrp="1"/>
          </p:cNvSpPr>
          <p:nvPr>
            <p:ph type="body" sz="quarter" idx="20"/>
          </p:nvPr>
        </p:nvSpPr>
        <p:spPr>
          <a:xfrm>
            <a:off x="3288925" y="4267946"/>
            <a:ext cx="2517605" cy="382749"/>
          </a:xfrm>
        </p:spPr>
        <p:txBody>
          <a:bodyPr/>
          <a:lstStyle/>
          <a:p>
            <a:pPr lvl="0"/>
            <a:r>
              <a:rPr lang="en-US"/>
              <a:t>Click to edit Master text styles</a:t>
            </a:r>
          </a:p>
        </p:txBody>
      </p:sp>
      <p:sp>
        <p:nvSpPr>
          <p:cNvPr id="41" name="Text Placeholder 22">
            <a:extLst>
              <a:ext uri="{FF2B5EF4-FFF2-40B4-BE49-F238E27FC236}">
                <a16:creationId xmlns:a16="http://schemas.microsoft.com/office/drawing/2014/main" id="{58726D05-3240-4E6B-943A-83D5996499B8}"/>
              </a:ext>
            </a:extLst>
          </p:cNvPr>
          <p:cNvSpPr>
            <a:spLocks noGrp="1"/>
          </p:cNvSpPr>
          <p:nvPr>
            <p:ph type="body" sz="quarter" idx="21"/>
          </p:nvPr>
        </p:nvSpPr>
        <p:spPr>
          <a:xfrm>
            <a:off x="9412281" y="4672272"/>
            <a:ext cx="2517605" cy="484146"/>
          </a:xfrm>
        </p:spPr>
        <p:txBody>
          <a:bodyPr/>
          <a:lstStyle/>
          <a:p>
            <a:pPr lvl="0"/>
            <a:r>
              <a:rPr lang="en-US"/>
              <a:t>Click to edit Master text styles</a:t>
            </a:r>
          </a:p>
          <a:p>
            <a:pPr lvl="1"/>
            <a:r>
              <a:rPr lang="en-US"/>
              <a:t>Second level</a:t>
            </a:r>
          </a:p>
        </p:txBody>
      </p:sp>
      <p:sp>
        <p:nvSpPr>
          <p:cNvPr id="42" name="Text Placeholder 23">
            <a:extLst>
              <a:ext uri="{FF2B5EF4-FFF2-40B4-BE49-F238E27FC236}">
                <a16:creationId xmlns:a16="http://schemas.microsoft.com/office/drawing/2014/main" id="{E73FD20B-0C2D-47E6-BBA7-40696325CBF7}"/>
              </a:ext>
            </a:extLst>
          </p:cNvPr>
          <p:cNvSpPr>
            <a:spLocks noGrp="1"/>
          </p:cNvSpPr>
          <p:nvPr>
            <p:ph type="body" sz="quarter" idx="22"/>
          </p:nvPr>
        </p:nvSpPr>
        <p:spPr>
          <a:xfrm>
            <a:off x="9412281" y="4267946"/>
            <a:ext cx="2517605" cy="382749"/>
          </a:xfrm>
        </p:spPr>
        <p:txBody>
          <a:bodyPr/>
          <a:lstStyle/>
          <a:p>
            <a:pPr lvl="0"/>
            <a:r>
              <a:rPr lang="en-US"/>
              <a:t>Click to edit Master text styles</a:t>
            </a:r>
          </a:p>
        </p:txBody>
      </p:sp>
      <p:sp>
        <p:nvSpPr>
          <p:cNvPr id="45" name="Picture Placeholder 44">
            <a:extLst>
              <a:ext uri="{FF2B5EF4-FFF2-40B4-BE49-F238E27FC236}">
                <a16:creationId xmlns:a16="http://schemas.microsoft.com/office/drawing/2014/main" id="{0E9F2F8F-D429-4FFC-A24E-10D42C1DBD96}"/>
              </a:ext>
            </a:extLst>
          </p:cNvPr>
          <p:cNvSpPr>
            <a:spLocks noGrp="1"/>
          </p:cNvSpPr>
          <p:nvPr>
            <p:ph type="pic" sz="quarter" idx="23"/>
          </p:nvPr>
        </p:nvSpPr>
        <p:spPr>
          <a:xfrm>
            <a:off x="3090414" y="1468438"/>
            <a:ext cx="3018285" cy="2414587"/>
          </a:xfrm>
        </p:spPr>
        <p:txBody>
          <a:bodyPr/>
          <a:lstStyle/>
          <a:p>
            <a:r>
              <a:rPr lang="en-US"/>
              <a:t>Click icon to add picture</a:t>
            </a:r>
            <a:endParaRPr lang="en-GB" dirty="0"/>
          </a:p>
        </p:txBody>
      </p:sp>
      <p:sp>
        <p:nvSpPr>
          <p:cNvPr id="46" name="Picture Placeholder 44">
            <a:extLst>
              <a:ext uri="{FF2B5EF4-FFF2-40B4-BE49-F238E27FC236}">
                <a16:creationId xmlns:a16="http://schemas.microsoft.com/office/drawing/2014/main" id="{67C2DF25-3F6C-4F2D-A738-C8D316BB16CA}"/>
              </a:ext>
            </a:extLst>
          </p:cNvPr>
          <p:cNvSpPr>
            <a:spLocks noGrp="1"/>
          </p:cNvSpPr>
          <p:nvPr>
            <p:ph type="pic" sz="quarter" idx="24"/>
          </p:nvPr>
        </p:nvSpPr>
        <p:spPr>
          <a:xfrm>
            <a:off x="0" y="3897036"/>
            <a:ext cx="3090414" cy="2414587"/>
          </a:xfrm>
        </p:spPr>
        <p:txBody>
          <a:bodyPr/>
          <a:lstStyle/>
          <a:p>
            <a:r>
              <a:rPr lang="en-US"/>
              <a:t>Click icon to add picture</a:t>
            </a:r>
            <a:endParaRPr lang="en-GB"/>
          </a:p>
        </p:txBody>
      </p:sp>
      <p:sp>
        <p:nvSpPr>
          <p:cNvPr id="47" name="Picture Placeholder 44">
            <a:extLst>
              <a:ext uri="{FF2B5EF4-FFF2-40B4-BE49-F238E27FC236}">
                <a16:creationId xmlns:a16="http://schemas.microsoft.com/office/drawing/2014/main" id="{85F563F0-7903-4A18-93EA-75F757144F6B}"/>
              </a:ext>
            </a:extLst>
          </p:cNvPr>
          <p:cNvSpPr>
            <a:spLocks noGrp="1"/>
          </p:cNvSpPr>
          <p:nvPr>
            <p:ph type="pic" sz="quarter" idx="25"/>
          </p:nvPr>
        </p:nvSpPr>
        <p:spPr>
          <a:xfrm>
            <a:off x="6108700" y="3897036"/>
            <a:ext cx="3054350" cy="2414587"/>
          </a:xfrm>
        </p:spPr>
        <p:txBody>
          <a:bodyPr/>
          <a:lstStyle/>
          <a:p>
            <a:r>
              <a:rPr lang="en-US"/>
              <a:t>Click icon to add picture</a:t>
            </a:r>
            <a:endParaRPr lang="en-GB"/>
          </a:p>
        </p:txBody>
      </p:sp>
      <p:sp>
        <p:nvSpPr>
          <p:cNvPr id="48" name="Picture Placeholder 44">
            <a:extLst>
              <a:ext uri="{FF2B5EF4-FFF2-40B4-BE49-F238E27FC236}">
                <a16:creationId xmlns:a16="http://schemas.microsoft.com/office/drawing/2014/main" id="{FA6EFF64-184C-4680-AE72-CDF82BD32A9F}"/>
              </a:ext>
            </a:extLst>
          </p:cNvPr>
          <p:cNvSpPr>
            <a:spLocks noGrp="1"/>
          </p:cNvSpPr>
          <p:nvPr>
            <p:ph type="pic" sz="quarter" idx="26"/>
          </p:nvPr>
        </p:nvSpPr>
        <p:spPr>
          <a:xfrm>
            <a:off x="9163049" y="1468438"/>
            <a:ext cx="3018285" cy="2414587"/>
          </a:xfrm>
        </p:spPr>
        <p:txBody>
          <a:bodyPr/>
          <a:lstStyle/>
          <a:p>
            <a:r>
              <a:rPr lang="en-US"/>
              <a:t>Click icon to add picture</a:t>
            </a:r>
            <a:endParaRPr lang="en-GB"/>
          </a:p>
        </p:txBody>
      </p:sp>
      <p:sp>
        <p:nvSpPr>
          <p:cNvPr id="21" name="Text Placeholder 16">
            <a:extLst>
              <a:ext uri="{FF2B5EF4-FFF2-40B4-BE49-F238E27FC236}">
                <a16:creationId xmlns:a16="http://schemas.microsoft.com/office/drawing/2014/main" id="{CF18DE85-4ADC-49E7-B15E-861D4ACFA9C7}"/>
              </a:ext>
            </a:extLst>
          </p:cNvPr>
          <p:cNvSpPr>
            <a:spLocks noGrp="1"/>
          </p:cNvSpPr>
          <p:nvPr>
            <p:ph type="body" sz="quarter" idx="27"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22" name="Text Placeholder 16">
            <a:extLst>
              <a:ext uri="{FF2B5EF4-FFF2-40B4-BE49-F238E27FC236}">
                <a16:creationId xmlns:a16="http://schemas.microsoft.com/office/drawing/2014/main" id="{D5EB6CC9-817E-437F-A344-E6E4C40C55F1}"/>
              </a:ext>
            </a:extLst>
          </p:cNvPr>
          <p:cNvSpPr>
            <a:spLocks noGrp="1"/>
          </p:cNvSpPr>
          <p:nvPr>
            <p:ph type="body" sz="quarter" idx="28"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318835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2613-79D8-49C3-8FFA-DDB138030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1D932A-95D5-468A-BF63-E86994A31D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02DC53-AA1C-4959-9B12-BE390824A7C9}"/>
              </a:ext>
            </a:extLst>
          </p:cNvPr>
          <p:cNvSpPr>
            <a:spLocks noGrp="1"/>
          </p:cNvSpPr>
          <p:nvPr>
            <p:ph type="dt" sz="half" idx="10"/>
          </p:nvPr>
        </p:nvSpPr>
        <p:spPr/>
        <p:txBody>
          <a:bodyPr/>
          <a:lstStyle/>
          <a:p>
            <a:fld id="{D31BC4BE-54FE-4B13-A1FF-8C123D2E9309}" type="datetime1">
              <a:rPr lang="en-GB" smtClean="0"/>
              <a:t>07/11/2023</a:t>
            </a:fld>
            <a:endParaRPr lang="en-GB"/>
          </a:p>
        </p:txBody>
      </p:sp>
      <p:sp>
        <p:nvSpPr>
          <p:cNvPr id="5" name="Footer Placeholder 4">
            <a:extLst>
              <a:ext uri="{FF2B5EF4-FFF2-40B4-BE49-F238E27FC236}">
                <a16:creationId xmlns:a16="http://schemas.microsoft.com/office/drawing/2014/main" id="{13C0C280-48BA-4620-B28F-8CC93F2CB3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CCF130-1799-4697-B87E-7DEC1CBFB9E8}"/>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164079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descr="Accent block left">
            <a:extLst>
              <a:ext uri="{FF2B5EF4-FFF2-40B4-BE49-F238E27FC236}">
                <a16:creationId xmlns:a16="http://schemas.microsoft.com/office/drawing/2014/main" id="{7B40C07E-607F-48C1-B8FE-21761FFB2C07}"/>
              </a:ext>
            </a:extLst>
          </p:cNvPr>
          <p:cNvSpPr/>
          <p:nvPr/>
        </p:nvSpPr>
        <p:spPr>
          <a:xfrm>
            <a:off x="431800" y="1179420"/>
            <a:ext cx="198437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8" name="Rectangle 7" descr="Accent bar right&#10;">
            <a:extLst>
              <a:ext uri="{FF2B5EF4-FFF2-40B4-BE49-F238E27FC236}">
                <a16:creationId xmlns:a16="http://schemas.microsoft.com/office/drawing/2014/main" id="{6A1B9A04-B806-41E1-8844-65BA43F767E9}"/>
              </a:ext>
            </a:extLst>
          </p:cNvPr>
          <p:cNvSpPr/>
          <p:nvPr/>
        </p:nvSpPr>
        <p:spPr>
          <a:xfrm>
            <a:off x="6299886" y="1179420"/>
            <a:ext cx="1984375" cy="114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562182"/>
            <a:ext cx="11340000" cy="432000"/>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14" name="Text Placeholder 2"/>
          <p:cNvSpPr>
            <a:spLocks noGrp="1"/>
          </p:cNvSpPr>
          <p:nvPr>
            <p:ph type="body" idx="1"/>
          </p:nvPr>
        </p:nvSpPr>
        <p:spPr>
          <a:xfrm>
            <a:off x="431800" y="1380724"/>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p:cNvSpPr>
            <a:spLocks noGrp="1"/>
          </p:cNvSpPr>
          <p:nvPr>
            <p:ph type="body" sz="quarter" idx="3"/>
          </p:nvPr>
        </p:nvSpPr>
        <p:spPr>
          <a:xfrm>
            <a:off x="6324086" y="139827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p:cNvSpPr>
            <a:spLocks noGrp="1"/>
          </p:cNvSpPr>
          <p:nvPr>
            <p:ph sz="quarter" idx="4"/>
          </p:nvPr>
        </p:nvSpPr>
        <p:spPr>
          <a:xfrm>
            <a:off x="6299886" y="2057399"/>
            <a:ext cx="5447914" cy="413226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Content Placeholder 3"/>
          <p:cNvSpPr>
            <a:spLocks noGrp="1"/>
          </p:cNvSpPr>
          <p:nvPr>
            <p:ph sz="half" idx="2"/>
          </p:nvPr>
        </p:nvSpPr>
        <p:spPr>
          <a:xfrm>
            <a:off x="431800" y="2057399"/>
            <a:ext cx="5447914" cy="41322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oter Placeholder 3">
            <a:extLst>
              <a:ext uri="{FF2B5EF4-FFF2-40B4-BE49-F238E27FC236}">
                <a16:creationId xmlns:a16="http://schemas.microsoft.com/office/drawing/2014/main" id="{6C344620-48EA-4188-8986-E8B2A13A675E}"/>
              </a:ext>
            </a:extLst>
          </p:cNvPr>
          <p:cNvSpPr>
            <a:spLocks noGrp="1"/>
          </p:cNvSpPr>
          <p:nvPr>
            <p:ph type="ftr" sz="quarter" idx="10"/>
          </p:nvPr>
        </p:nvSpPr>
        <p:spPr/>
        <p:txBody>
          <a:bodyPr/>
          <a:lstStyle>
            <a:lvl1pPr>
              <a:defRPr/>
            </a:lvl1pPr>
          </a:lstStyle>
          <a:p>
            <a:endParaRPr lang="en-GB"/>
          </a:p>
        </p:txBody>
      </p:sp>
      <p:sp>
        <p:nvSpPr>
          <p:cNvPr id="10" name="Slide Number Placeholder 4">
            <a:extLst>
              <a:ext uri="{FF2B5EF4-FFF2-40B4-BE49-F238E27FC236}">
                <a16:creationId xmlns:a16="http://schemas.microsoft.com/office/drawing/2014/main" id="{BDD3DCB3-057D-4B0A-A05E-B45155434CDE}"/>
              </a:ext>
            </a:extLst>
          </p:cNvPr>
          <p:cNvSpPr>
            <a:spLocks noGrp="1"/>
          </p:cNvSpPr>
          <p:nvPr>
            <p:ph type="sldNum" sz="quarter" idx="11"/>
          </p:nvPr>
        </p:nvSpPr>
        <p:spPr/>
        <p:txBody>
          <a:bodyPr/>
          <a:lstStyle>
            <a:lvl1pPr>
              <a:defRPr/>
            </a:lvl1pPr>
          </a:lstStyle>
          <a:p>
            <a:fld id="{5272FE66-7AD5-4CD1-9C96-61183579FFFB}" type="slidenum">
              <a:rPr lang="en-GB" smtClean="0"/>
              <a:t>‹#›</a:t>
            </a:fld>
            <a:endParaRPr lang="en-GB"/>
          </a:p>
        </p:txBody>
      </p:sp>
      <p:sp>
        <p:nvSpPr>
          <p:cNvPr id="19" name="Text Placeholder 16">
            <a:extLst>
              <a:ext uri="{FF2B5EF4-FFF2-40B4-BE49-F238E27FC236}">
                <a16:creationId xmlns:a16="http://schemas.microsoft.com/office/drawing/2014/main" id="{18B63851-F80A-4277-9C67-64D20A7395E4}"/>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20" name="Text Placeholder 16">
            <a:extLst>
              <a:ext uri="{FF2B5EF4-FFF2-40B4-BE49-F238E27FC236}">
                <a16:creationId xmlns:a16="http://schemas.microsoft.com/office/drawing/2014/main" id="{928C104F-D247-4279-987F-815271F43174}"/>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134590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Rectangle 4" descr="Accent block left">
            <a:extLst>
              <a:ext uri="{FF2B5EF4-FFF2-40B4-BE49-F238E27FC236}">
                <a16:creationId xmlns:a16="http://schemas.microsoft.com/office/drawing/2014/main" id="{67D0D352-E444-4D36-9EB6-AC29A343A7AB}"/>
              </a:ext>
            </a:extLst>
          </p:cNvPr>
          <p:cNvSpPr/>
          <p:nvPr/>
        </p:nvSpPr>
        <p:spPr>
          <a:xfrm>
            <a:off x="431800" y="1892300"/>
            <a:ext cx="1984375" cy="1158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542924"/>
            <a:ext cx="3932037" cy="1300351"/>
          </a:xfrm>
        </p:spPr>
        <p:txBody>
          <a:bodyPr anchor="b"/>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9" name="Text Placeholder 3"/>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p:cNvSpPr>
            <a:spLocks noGrp="1"/>
          </p:cNvSpPr>
          <p:nvPr>
            <p:ph type="pic" idx="1"/>
          </p:nvPr>
        </p:nvSpPr>
        <p:spPr>
          <a:xfrm>
            <a:off x="4788816" y="542923"/>
            <a:ext cx="6971184" cy="5318127"/>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Footer Placeholder 3">
            <a:extLst>
              <a:ext uri="{FF2B5EF4-FFF2-40B4-BE49-F238E27FC236}">
                <a16:creationId xmlns:a16="http://schemas.microsoft.com/office/drawing/2014/main" id="{3F7E75C9-746B-4156-AA4B-DED370DE54F5}"/>
              </a:ext>
            </a:extLst>
          </p:cNvPr>
          <p:cNvSpPr>
            <a:spLocks noGrp="1"/>
          </p:cNvSpPr>
          <p:nvPr>
            <p:ph type="ftr" sz="quarter" idx="10"/>
          </p:nvPr>
        </p:nvSpPr>
        <p:spPr/>
        <p:txBody>
          <a:bodyPr/>
          <a:lstStyle>
            <a:lvl1pPr>
              <a:defRPr/>
            </a:lvl1pPr>
          </a:lstStyle>
          <a:p>
            <a:endParaRPr lang="en-GB"/>
          </a:p>
        </p:txBody>
      </p:sp>
      <p:sp>
        <p:nvSpPr>
          <p:cNvPr id="7" name="Slide Number Placeholder 4">
            <a:extLst>
              <a:ext uri="{FF2B5EF4-FFF2-40B4-BE49-F238E27FC236}">
                <a16:creationId xmlns:a16="http://schemas.microsoft.com/office/drawing/2014/main" id="{5EC33BBE-006E-4DB8-8DA9-D519BA110F29}"/>
              </a:ext>
            </a:extLst>
          </p:cNvPr>
          <p:cNvSpPr>
            <a:spLocks noGrp="1"/>
          </p:cNvSpPr>
          <p:nvPr>
            <p:ph type="sldNum" sz="quarter" idx="11"/>
          </p:nvPr>
        </p:nvSpPr>
        <p:spPr/>
        <p:txBody>
          <a:bodyPr/>
          <a:lstStyle>
            <a:lvl1pPr>
              <a:defRPr/>
            </a:lvl1pPr>
          </a:lstStyle>
          <a:p>
            <a:fld id="{5272FE66-7AD5-4CD1-9C96-61183579FFFB}" type="slidenum">
              <a:rPr lang="en-GB" smtClean="0"/>
              <a:t>‹#›</a:t>
            </a:fld>
            <a:endParaRPr lang="en-GB"/>
          </a:p>
        </p:txBody>
      </p:sp>
      <p:sp>
        <p:nvSpPr>
          <p:cNvPr id="16" name="Text Placeholder 16">
            <a:extLst>
              <a:ext uri="{FF2B5EF4-FFF2-40B4-BE49-F238E27FC236}">
                <a16:creationId xmlns:a16="http://schemas.microsoft.com/office/drawing/2014/main" id="{9E6E61A5-FCF6-41AB-A900-866172B0939E}"/>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7" name="Text Placeholder 16">
            <a:extLst>
              <a:ext uri="{FF2B5EF4-FFF2-40B4-BE49-F238E27FC236}">
                <a16:creationId xmlns:a16="http://schemas.microsoft.com/office/drawing/2014/main" id="{BB5B42B7-AB7F-4F62-B0D1-80E9E8D1D7C1}"/>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1590360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5" name="Rectangle 4" descr="Accent block left">
            <a:extLst>
              <a:ext uri="{FF2B5EF4-FFF2-40B4-BE49-F238E27FC236}">
                <a16:creationId xmlns:a16="http://schemas.microsoft.com/office/drawing/2014/main" id="{8BE97306-620A-422A-B350-CAF4FC2A6EDE}"/>
              </a:ext>
            </a:extLst>
          </p:cNvPr>
          <p:cNvSpPr/>
          <p:nvPr/>
        </p:nvSpPr>
        <p:spPr>
          <a:xfrm>
            <a:off x="431800" y="1892300"/>
            <a:ext cx="1984375" cy="11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561974"/>
            <a:ext cx="3932037" cy="1281301"/>
          </a:xfrm>
        </p:spPr>
        <p:txBody>
          <a:bodyPr anchor="b"/>
          <a:lstStyle>
            <a:lvl1pPr>
              <a:defRPr>
                <a:solidFill>
                  <a:schemeClr val="tx1">
                    <a:lumMod val="75000"/>
                    <a:lumOff val="25000"/>
                  </a:schemeClr>
                </a:solidFill>
              </a:defRPr>
            </a:lvl1pPr>
          </a:lstStyle>
          <a:p>
            <a:r>
              <a:rPr lang="en-US" noProof="0"/>
              <a:t>Click to edit Master title style</a:t>
            </a:r>
          </a:p>
        </p:txBody>
      </p:sp>
      <p:sp>
        <p:nvSpPr>
          <p:cNvPr id="14" name="Content Placeholder 2"/>
          <p:cNvSpPr>
            <a:spLocks noGrp="1"/>
          </p:cNvSpPr>
          <p:nvPr>
            <p:ph idx="1"/>
          </p:nvPr>
        </p:nvSpPr>
        <p:spPr>
          <a:xfrm>
            <a:off x="4788816" y="561973"/>
            <a:ext cx="6971184" cy="5299077"/>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3"/>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 name="Footer Placeholder 3">
            <a:extLst>
              <a:ext uri="{FF2B5EF4-FFF2-40B4-BE49-F238E27FC236}">
                <a16:creationId xmlns:a16="http://schemas.microsoft.com/office/drawing/2014/main" id="{CEB3DBCB-2305-4A95-B431-531B5FCAC0B0}"/>
              </a:ext>
            </a:extLst>
          </p:cNvPr>
          <p:cNvSpPr>
            <a:spLocks noGrp="1"/>
          </p:cNvSpPr>
          <p:nvPr>
            <p:ph type="ftr" sz="quarter" idx="10"/>
          </p:nvPr>
        </p:nvSpPr>
        <p:spPr/>
        <p:txBody>
          <a:bodyPr/>
          <a:lstStyle>
            <a:lvl1pPr>
              <a:defRPr/>
            </a:lvl1pPr>
          </a:lstStyle>
          <a:p>
            <a:endParaRPr lang="en-GB"/>
          </a:p>
        </p:txBody>
      </p:sp>
      <p:sp>
        <p:nvSpPr>
          <p:cNvPr id="7" name="Slide Number Placeholder 4">
            <a:extLst>
              <a:ext uri="{FF2B5EF4-FFF2-40B4-BE49-F238E27FC236}">
                <a16:creationId xmlns:a16="http://schemas.microsoft.com/office/drawing/2014/main" id="{6A58A7C9-9B54-41E2-9814-4835ACEB2A83}"/>
              </a:ext>
            </a:extLst>
          </p:cNvPr>
          <p:cNvSpPr>
            <a:spLocks noGrp="1"/>
          </p:cNvSpPr>
          <p:nvPr>
            <p:ph type="sldNum" sz="quarter" idx="11"/>
          </p:nvPr>
        </p:nvSpPr>
        <p:spPr/>
        <p:txBody>
          <a:bodyPr/>
          <a:lstStyle>
            <a:lvl1pPr>
              <a:defRPr/>
            </a:lvl1pPr>
          </a:lstStyle>
          <a:p>
            <a:fld id="{5272FE66-7AD5-4CD1-9C96-61183579FFFB}" type="slidenum">
              <a:rPr lang="en-GB" smtClean="0"/>
              <a:t>‹#›</a:t>
            </a:fld>
            <a:endParaRPr lang="en-GB"/>
          </a:p>
        </p:txBody>
      </p:sp>
      <p:sp>
        <p:nvSpPr>
          <p:cNvPr id="12" name="Text Placeholder 16">
            <a:extLst>
              <a:ext uri="{FF2B5EF4-FFF2-40B4-BE49-F238E27FC236}">
                <a16:creationId xmlns:a16="http://schemas.microsoft.com/office/drawing/2014/main" id="{8B81AE6F-D77B-49D5-A0CF-8AFE31C9B23D}"/>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3" name="Text Placeholder 16">
            <a:extLst>
              <a:ext uri="{FF2B5EF4-FFF2-40B4-BE49-F238E27FC236}">
                <a16:creationId xmlns:a16="http://schemas.microsoft.com/office/drawing/2014/main" id="{B51FA574-C2CC-4CD6-9BF0-2489DB54695E}"/>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4093204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2913" y="608766"/>
            <a:ext cx="11328400" cy="753310"/>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5" name="Subtitle 2"/>
          <p:cNvSpPr>
            <a:spLocks noGrp="1"/>
          </p:cNvSpPr>
          <p:nvPr>
            <p:ph type="body" sz="quarter" idx="32"/>
          </p:nvPr>
        </p:nvSpPr>
        <p:spPr>
          <a:xfrm>
            <a:off x="442913" y="1362076"/>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4" name="Footer Placeholder 4">
            <a:extLst>
              <a:ext uri="{FF2B5EF4-FFF2-40B4-BE49-F238E27FC236}">
                <a16:creationId xmlns:a16="http://schemas.microsoft.com/office/drawing/2014/main" id="{53A94C11-508E-4EE7-BA55-BE097FA61AB6}"/>
              </a:ext>
            </a:extLst>
          </p:cNvPr>
          <p:cNvSpPr>
            <a:spLocks noGrp="1"/>
          </p:cNvSpPr>
          <p:nvPr>
            <p:ph type="ftr" sz="quarter" idx="33"/>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3C0FAF67-F2E6-4B75-82C4-07F0E81A2C4F}"/>
              </a:ext>
            </a:extLst>
          </p:cNvPr>
          <p:cNvSpPr>
            <a:spLocks noGrp="1"/>
          </p:cNvSpPr>
          <p:nvPr>
            <p:ph type="sldNum" sz="quarter" idx="34"/>
          </p:nvPr>
        </p:nvSpPr>
        <p:spPr/>
        <p:txBody>
          <a:bodyPr/>
          <a:lstStyle>
            <a:lvl1pPr>
              <a:defRPr/>
            </a:lvl1pPr>
          </a:lstStyle>
          <a:p>
            <a:fld id="{5272FE66-7AD5-4CD1-9C96-61183579FFFB}" type="slidenum">
              <a:rPr lang="en-GB" smtClean="0"/>
              <a:t>‹#›</a:t>
            </a:fld>
            <a:endParaRPr lang="en-GB"/>
          </a:p>
        </p:txBody>
      </p:sp>
      <p:sp>
        <p:nvSpPr>
          <p:cNvPr id="13" name="Text Placeholder 16">
            <a:extLst>
              <a:ext uri="{FF2B5EF4-FFF2-40B4-BE49-F238E27FC236}">
                <a16:creationId xmlns:a16="http://schemas.microsoft.com/office/drawing/2014/main" id="{30F0FFD3-519B-4B61-91FB-E9379F1BA407}"/>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4" name="Text Placeholder 16">
            <a:extLst>
              <a:ext uri="{FF2B5EF4-FFF2-40B4-BE49-F238E27FC236}">
                <a16:creationId xmlns:a16="http://schemas.microsoft.com/office/drawing/2014/main" id="{17198D7A-91B9-471E-AA5E-E886C7EAA3D8}"/>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3096601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3"/>
          <p:cNvSpPr>
            <a:spLocks noGrp="1"/>
          </p:cNvSpPr>
          <p:nvPr>
            <p:ph type="title"/>
          </p:nvPr>
        </p:nvSpPr>
        <p:spPr>
          <a:xfrm>
            <a:off x="431800" y="572294"/>
            <a:ext cx="11328400" cy="846137"/>
          </a:xfrm>
        </p:spPr>
        <p:txBody>
          <a:bodyPr/>
          <a:lstStyle/>
          <a:p>
            <a:r>
              <a:rPr lang="en-US" noProof="0"/>
              <a:t>Click to edit Master title style</a:t>
            </a:r>
          </a:p>
        </p:txBody>
      </p:sp>
      <p:sp>
        <p:nvSpPr>
          <p:cNvPr id="6" name="Text Placeholder 5"/>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
        <p:nvSpPr>
          <p:cNvPr id="5" name="Footer Placeholder 4">
            <a:extLst>
              <a:ext uri="{FF2B5EF4-FFF2-40B4-BE49-F238E27FC236}">
                <a16:creationId xmlns:a16="http://schemas.microsoft.com/office/drawing/2014/main" id="{176A6999-608C-408D-BC11-B792B54A5AD3}"/>
              </a:ext>
            </a:extLst>
          </p:cNvPr>
          <p:cNvSpPr>
            <a:spLocks noGrp="1"/>
          </p:cNvSpPr>
          <p:nvPr>
            <p:ph type="ftr" sz="quarter" idx="15"/>
          </p:nvPr>
        </p:nvSpPr>
        <p:spPr/>
        <p:txBody>
          <a:bodyPr/>
          <a:lstStyle>
            <a:lvl1pPr>
              <a:defRPr/>
            </a:lvl1pPr>
          </a:lstStyle>
          <a:p>
            <a:endParaRPr lang="en-GB"/>
          </a:p>
        </p:txBody>
      </p:sp>
      <p:sp>
        <p:nvSpPr>
          <p:cNvPr id="7" name="Slide Number Placeholder 5">
            <a:extLst>
              <a:ext uri="{FF2B5EF4-FFF2-40B4-BE49-F238E27FC236}">
                <a16:creationId xmlns:a16="http://schemas.microsoft.com/office/drawing/2014/main" id="{EB1131BF-3CE6-44F0-9E3B-5F2064A9B3E1}"/>
              </a:ext>
            </a:extLst>
          </p:cNvPr>
          <p:cNvSpPr>
            <a:spLocks noGrp="1"/>
          </p:cNvSpPr>
          <p:nvPr>
            <p:ph type="sldNum" sz="quarter" idx="16"/>
          </p:nvPr>
        </p:nvSpPr>
        <p:spPr/>
        <p:txBody>
          <a:bodyPr/>
          <a:lstStyle>
            <a:lvl1pPr>
              <a:defRPr/>
            </a:lvl1pPr>
          </a:lstStyle>
          <a:p>
            <a:fld id="{5272FE66-7AD5-4CD1-9C96-61183579FFFB}" type="slidenum">
              <a:rPr lang="en-GB" smtClean="0"/>
              <a:t>‹#›</a:t>
            </a:fld>
            <a:endParaRPr lang="en-GB"/>
          </a:p>
        </p:txBody>
      </p:sp>
      <p:sp>
        <p:nvSpPr>
          <p:cNvPr id="14" name="Text Placeholder 16">
            <a:extLst>
              <a:ext uri="{FF2B5EF4-FFF2-40B4-BE49-F238E27FC236}">
                <a16:creationId xmlns:a16="http://schemas.microsoft.com/office/drawing/2014/main" id="{7558CDD3-FFC7-4E54-A47A-EB7EBE260FC7}"/>
              </a:ext>
            </a:extLst>
          </p:cNvPr>
          <p:cNvSpPr>
            <a:spLocks noGrp="1"/>
          </p:cNvSpPr>
          <p:nvPr>
            <p:ph type="body" sz="quarter" idx="17"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5" name="Text Placeholder 16">
            <a:extLst>
              <a:ext uri="{FF2B5EF4-FFF2-40B4-BE49-F238E27FC236}">
                <a16:creationId xmlns:a16="http://schemas.microsoft.com/office/drawing/2014/main" id="{1179CA57-2E81-4943-B3EE-E22B53E406DB}"/>
              </a:ext>
            </a:extLst>
          </p:cNvPr>
          <p:cNvSpPr>
            <a:spLocks noGrp="1"/>
          </p:cNvSpPr>
          <p:nvPr>
            <p:ph type="body" sz="quarter" idx="18"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556976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80B2-174A-48AA-8B78-F88C0A3D55E4}"/>
              </a:ext>
            </a:extLst>
          </p:cNvPr>
          <p:cNvSpPr>
            <a:spLocks noGrp="1"/>
          </p:cNvSpPr>
          <p:nvPr>
            <p:ph type="title"/>
          </p:nvPr>
        </p:nvSpPr>
        <p:spPr>
          <a:xfrm>
            <a:off x="431800" y="570665"/>
            <a:ext cx="11328400" cy="846137"/>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AF52AF3C-B902-4707-BCD1-B886110A591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EB967F6-5660-4053-8A3C-CEBE811530F2}"/>
              </a:ext>
            </a:extLst>
          </p:cNvPr>
          <p:cNvSpPr>
            <a:spLocks noGrp="1"/>
          </p:cNvSpPr>
          <p:nvPr>
            <p:ph type="sldNum" sz="quarter" idx="11"/>
          </p:nvPr>
        </p:nvSpPr>
        <p:spPr/>
        <p:txBody>
          <a:bodyPr/>
          <a:lstStyle/>
          <a:p>
            <a:fld id="{5272FE66-7AD5-4CD1-9C96-61183579FFFB}" type="slidenum">
              <a:rPr lang="en-GB" smtClean="0"/>
              <a:t>‹#›</a:t>
            </a:fld>
            <a:endParaRPr lang="en-GB"/>
          </a:p>
        </p:txBody>
      </p:sp>
      <p:sp>
        <p:nvSpPr>
          <p:cNvPr id="11" name="Text Placeholder 16">
            <a:extLst>
              <a:ext uri="{FF2B5EF4-FFF2-40B4-BE49-F238E27FC236}">
                <a16:creationId xmlns:a16="http://schemas.microsoft.com/office/drawing/2014/main" id="{08B018F0-74B0-4A3F-87A6-B9E4C550E454}"/>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2" name="Text Placeholder 16">
            <a:extLst>
              <a:ext uri="{FF2B5EF4-FFF2-40B4-BE49-F238E27FC236}">
                <a16:creationId xmlns:a16="http://schemas.microsoft.com/office/drawing/2014/main" id="{A91AA594-6586-441F-A152-CEFCBD3931D9}"/>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2705076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2000" y="556400"/>
            <a:ext cx="11340000" cy="432000"/>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9" name="Content Placeholder 3"/>
          <p:cNvSpPr>
            <a:spLocks noGrp="1"/>
          </p:cNvSpPr>
          <p:nvPr>
            <p:ph sz="half" idx="2"/>
          </p:nvPr>
        </p:nvSpPr>
        <p:spPr>
          <a:xfrm>
            <a:off x="6311886" y="1200150"/>
            <a:ext cx="5460114" cy="49768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Content Placeholder 2"/>
          <p:cNvSpPr>
            <a:spLocks noGrp="1"/>
          </p:cNvSpPr>
          <p:nvPr>
            <p:ph sz="half" idx="1"/>
          </p:nvPr>
        </p:nvSpPr>
        <p:spPr>
          <a:xfrm>
            <a:off x="431999" y="1200150"/>
            <a:ext cx="5448115" cy="49768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9A5F5671-1723-42C7-B9FF-7283DFD9FACF}"/>
              </a:ext>
            </a:extLst>
          </p:cNvPr>
          <p:cNvSpPr>
            <a:spLocks noGrp="1"/>
          </p:cNvSpPr>
          <p:nvPr>
            <p:ph type="ftr" sz="quarter" idx="10"/>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714D51EA-D3DE-49D8-A10B-739871DBDED3}"/>
              </a:ext>
            </a:extLst>
          </p:cNvPr>
          <p:cNvSpPr>
            <a:spLocks noGrp="1"/>
          </p:cNvSpPr>
          <p:nvPr>
            <p:ph type="sldNum" sz="quarter" idx="11"/>
          </p:nvPr>
        </p:nvSpPr>
        <p:spPr/>
        <p:txBody>
          <a:bodyPr/>
          <a:lstStyle>
            <a:lvl1pPr>
              <a:defRPr/>
            </a:lvl1pPr>
          </a:lstStyle>
          <a:p>
            <a:fld id="{5272FE66-7AD5-4CD1-9C96-61183579FFFB}" type="slidenum">
              <a:rPr lang="en-GB" smtClean="0"/>
              <a:t>‹#›</a:t>
            </a:fld>
            <a:endParaRPr lang="en-GB"/>
          </a:p>
        </p:txBody>
      </p:sp>
      <p:sp>
        <p:nvSpPr>
          <p:cNvPr id="13" name="Text Placeholder 16">
            <a:extLst>
              <a:ext uri="{FF2B5EF4-FFF2-40B4-BE49-F238E27FC236}">
                <a16:creationId xmlns:a16="http://schemas.microsoft.com/office/drawing/2014/main" id="{93939DAA-F999-41DE-8BBC-E62EE0403500}"/>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4" name="Text Placeholder 16">
            <a:extLst>
              <a:ext uri="{FF2B5EF4-FFF2-40B4-BE49-F238E27FC236}">
                <a16:creationId xmlns:a16="http://schemas.microsoft.com/office/drawing/2014/main" id="{04A7836C-AD04-48FD-9738-D614BC5561F2}"/>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189776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ain style">
    <p:spTree>
      <p:nvGrpSpPr>
        <p:cNvPr id="1" name=""/>
        <p:cNvGrpSpPr/>
        <p:nvPr/>
      </p:nvGrpSpPr>
      <p:grpSpPr>
        <a:xfrm>
          <a:off x="0" y="0"/>
          <a:ext cx="0" cy="0"/>
          <a:chOff x="0" y="0"/>
          <a:chExt cx="0" cy="0"/>
        </a:xfrm>
      </p:grpSpPr>
      <p:sp>
        <p:nvSpPr>
          <p:cNvPr id="2" name="Title 1"/>
          <p:cNvSpPr>
            <a:spLocks noGrp="1"/>
          </p:cNvSpPr>
          <p:nvPr>
            <p:ph type="title"/>
          </p:nvPr>
        </p:nvSpPr>
        <p:spPr>
          <a:xfrm>
            <a:off x="431799" y="591303"/>
            <a:ext cx="11328400" cy="846137"/>
          </a:xfrm>
        </p:spPr>
        <p:txBody>
          <a:bodyPr/>
          <a:lstStyle/>
          <a:p>
            <a:r>
              <a:rPr lang="en-US"/>
              <a:t>Click to edit Master title style</a:t>
            </a:r>
            <a:endParaRPr lang="en-GB" dirty="0"/>
          </a:p>
        </p:txBody>
      </p:sp>
      <p:sp>
        <p:nvSpPr>
          <p:cNvPr id="5" name="Text Placeholder 2"/>
          <p:cNvSpPr>
            <a:spLocks noGrp="1" noChangeArrowheads="1"/>
          </p:cNvSpPr>
          <p:nvPr>
            <p:ph idx="1"/>
          </p:nvPr>
        </p:nvSpPr>
        <p:spPr bwMode="auto">
          <a:xfrm>
            <a:off x="614995" y="1724025"/>
            <a:ext cx="11145204" cy="4440238"/>
          </a:xfrm>
          <a:prstGeom prst="rect">
            <a:avLst/>
          </a:prstGeom>
          <a:noFill/>
          <a:ln>
            <a:noFill/>
          </a:ln>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GB" altLang="en-US" noProof="0" dirty="0"/>
          </a:p>
        </p:txBody>
      </p:sp>
      <p:sp>
        <p:nvSpPr>
          <p:cNvPr id="4" name="Footer Placeholder 2">
            <a:extLst>
              <a:ext uri="{FF2B5EF4-FFF2-40B4-BE49-F238E27FC236}">
                <a16:creationId xmlns:a16="http://schemas.microsoft.com/office/drawing/2014/main" id="{462DA23F-17B3-4B29-917D-2F30CA601F93}"/>
              </a:ext>
            </a:extLst>
          </p:cNvPr>
          <p:cNvSpPr>
            <a:spLocks noGrp="1"/>
          </p:cNvSpPr>
          <p:nvPr>
            <p:ph type="ftr" sz="quarter" idx="10"/>
          </p:nvPr>
        </p:nvSpPr>
        <p:spPr/>
        <p:txBody>
          <a:bodyPr/>
          <a:lstStyle>
            <a:lvl1pPr>
              <a:defRPr/>
            </a:lvl1pPr>
          </a:lstStyle>
          <a:p>
            <a:endParaRPr lang="en-GB"/>
          </a:p>
        </p:txBody>
      </p:sp>
      <p:sp>
        <p:nvSpPr>
          <p:cNvPr id="6" name="Slide Number Placeholder 3">
            <a:extLst>
              <a:ext uri="{FF2B5EF4-FFF2-40B4-BE49-F238E27FC236}">
                <a16:creationId xmlns:a16="http://schemas.microsoft.com/office/drawing/2014/main" id="{28890B3C-672E-4F6A-8A8D-40F5C68573B6}"/>
              </a:ext>
            </a:extLst>
          </p:cNvPr>
          <p:cNvSpPr>
            <a:spLocks noGrp="1"/>
          </p:cNvSpPr>
          <p:nvPr>
            <p:ph type="sldNum" sz="quarter" idx="11"/>
          </p:nvPr>
        </p:nvSpPr>
        <p:spPr/>
        <p:txBody>
          <a:bodyPr/>
          <a:lstStyle>
            <a:lvl1pPr>
              <a:defRPr smtClean="0"/>
            </a:lvl1pPr>
          </a:lstStyle>
          <a:p>
            <a:fld id="{5272FE66-7AD5-4CD1-9C96-61183579FFFB}" type="slidenum">
              <a:rPr lang="en-GB" smtClean="0"/>
              <a:t>‹#›</a:t>
            </a:fld>
            <a:endParaRPr lang="en-GB"/>
          </a:p>
        </p:txBody>
      </p:sp>
      <p:sp>
        <p:nvSpPr>
          <p:cNvPr id="11" name="Text Placeholder 16">
            <a:extLst>
              <a:ext uri="{FF2B5EF4-FFF2-40B4-BE49-F238E27FC236}">
                <a16:creationId xmlns:a16="http://schemas.microsoft.com/office/drawing/2014/main" id="{236ABC11-1F6C-4867-BF53-B8BD47F84DDE}"/>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2" name="Text Placeholder 16">
            <a:extLst>
              <a:ext uri="{FF2B5EF4-FFF2-40B4-BE49-F238E27FC236}">
                <a16:creationId xmlns:a16="http://schemas.microsoft.com/office/drawing/2014/main" id="{E6A737EE-47F8-4B4B-8BEA-67CEAA0EF348}"/>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1031421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63C4215-9DC9-485E-A8C2-093565F18550}"/>
              </a:ext>
            </a:extLst>
          </p:cNvPr>
          <p:cNvSpPr>
            <a:spLocks noGrp="1"/>
          </p:cNvSpPr>
          <p:nvPr>
            <p:ph type="ftr" sz="quarter" idx="10"/>
          </p:nvPr>
        </p:nvSpPr>
        <p:spPr/>
        <p:txBody>
          <a:bodyPr/>
          <a:lstStyle>
            <a:lvl1pPr>
              <a:defRPr/>
            </a:lvl1pPr>
          </a:lstStyle>
          <a:p>
            <a:endParaRPr lang="en-GB"/>
          </a:p>
        </p:txBody>
      </p:sp>
      <p:sp>
        <p:nvSpPr>
          <p:cNvPr id="3" name="Slide Number Placeholder 5">
            <a:extLst>
              <a:ext uri="{FF2B5EF4-FFF2-40B4-BE49-F238E27FC236}">
                <a16:creationId xmlns:a16="http://schemas.microsoft.com/office/drawing/2014/main" id="{D30F18EF-683A-491C-9C51-21DEB0BEBBA8}"/>
              </a:ext>
            </a:extLst>
          </p:cNvPr>
          <p:cNvSpPr>
            <a:spLocks noGrp="1"/>
          </p:cNvSpPr>
          <p:nvPr>
            <p:ph type="sldNum" sz="quarter" idx="11"/>
          </p:nvPr>
        </p:nvSpPr>
        <p:spPr/>
        <p:txBody>
          <a:bodyPr/>
          <a:lstStyle>
            <a:lvl1pPr>
              <a:defRPr/>
            </a:lvl1pPr>
          </a:lstStyle>
          <a:p>
            <a:fld id="{5272FE66-7AD5-4CD1-9C96-61183579FFFB}" type="slidenum">
              <a:rPr lang="en-GB" smtClean="0"/>
              <a:t>‹#›</a:t>
            </a:fld>
            <a:endParaRPr lang="en-GB"/>
          </a:p>
        </p:txBody>
      </p:sp>
      <p:sp>
        <p:nvSpPr>
          <p:cNvPr id="11" name="Text Placeholder 16">
            <a:extLst>
              <a:ext uri="{FF2B5EF4-FFF2-40B4-BE49-F238E27FC236}">
                <a16:creationId xmlns:a16="http://schemas.microsoft.com/office/drawing/2014/main" id="{A41D2C95-CC2C-40E8-8C35-8B1885346E23}"/>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12" name="Text Placeholder 16">
            <a:extLst>
              <a:ext uri="{FF2B5EF4-FFF2-40B4-BE49-F238E27FC236}">
                <a16:creationId xmlns:a16="http://schemas.microsoft.com/office/drawing/2014/main" id="{DE906B41-8600-4FB4-A8C7-C6B418CC17EC}"/>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562533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D292-801F-4D07-95EE-BFE62F1BA1A3}"/>
              </a:ext>
            </a:extLst>
          </p:cNvPr>
          <p:cNvSpPr>
            <a:spLocks noGrp="1"/>
          </p:cNvSpPr>
          <p:nvPr>
            <p:ph type="title"/>
          </p:nvPr>
        </p:nvSpPr>
        <p:spPr>
          <a:xfrm>
            <a:off x="431800" y="550860"/>
            <a:ext cx="11328400" cy="846137"/>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0CAB5A26-86BF-428F-8F95-998B56472DD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31BE7511-7CD3-4129-94E1-C8923709A473}"/>
              </a:ext>
            </a:extLst>
          </p:cNvPr>
          <p:cNvSpPr>
            <a:spLocks noGrp="1"/>
          </p:cNvSpPr>
          <p:nvPr>
            <p:ph type="sldNum" sz="quarter" idx="11"/>
          </p:nvPr>
        </p:nvSpPr>
        <p:spPr/>
        <p:txBody>
          <a:bodyPr/>
          <a:lstStyle/>
          <a:p>
            <a:fld id="{5272FE66-7AD5-4CD1-9C96-61183579FFFB}" type="slidenum">
              <a:rPr lang="en-GB" smtClean="0"/>
              <a:t>‹#›</a:t>
            </a:fld>
            <a:endParaRPr lang="en-GB"/>
          </a:p>
        </p:txBody>
      </p:sp>
      <p:sp>
        <p:nvSpPr>
          <p:cNvPr id="6" name="Text Placeholder 5">
            <a:extLst>
              <a:ext uri="{FF2B5EF4-FFF2-40B4-BE49-F238E27FC236}">
                <a16:creationId xmlns:a16="http://schemas.microsoft.com/office/drawing/2014/main" id="{520E3E5F-5625-4B8D-8445-2FB2704A8359}"/>
              </a:ext>
            </a:extLst>
          </p:cNvPr>
          <p:cNvSpPr>
            <a:spLocks noGrp="1"/>
          </p:cNvSpPr>
          <p:nvPr>
            <p:ph type="body" sz="quarter" idx="12"/>
          </p:nvPr>
        </p:nvSpPr>
        <p:spPr>
          <a:xfrm>
            <a:off x="704850" y="1766886"/>
            <a:ext cx="11055350"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16">
            <a:extLst>
              <a:ext uri="{FF2B5EF4-FFF2-40B4-BE49-F238E27FC236}">
                <a16:creationId xmlns:a16="http://schemas.microsoft.com/office/drawing/2014/main" id="{82EA50A9-8A57-4F30-89DA-D6140FFD6D78}"/>
              </a:ext>
            </a:extLst>
          </p:cNvPr>
          <p:cNvSpPr>
            <a:spLocks noGrp="1"/>
          </p:cNvSpPr>
          <p:nvPr>
            <p:ph type="body" sz="quarter" idx="15" hasCustomPrompt="1"/>
          </p:nvPr>
        </p:nvSpPr>
        <p:spPr>
          <a:xfrm>
            <a:off x="43180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module name</a:t>
            </a:r>
          </a:p>
        </p:txBody>
      </p:sp>
      <p:sp>
        <p:nvSpPr>
          <p:cNvPr id="8" name="Text Placeholder 16">
            <a:extLst>
              <a:ext uri="{FF2B5EF4-FFF2-40B4-BE49-F238E27FC236}">
                <a16:creationId xmlns:a16="http://schemas.microsoft.com/office/drawing/2014/main" id="{A0765FDC-C516-450D-955F-31F49AB435FA}"/>
              </a:ext>
            </a:extLst>
          </p:cNvPr>
          <p:cNvSpPr>
            <a:spLocks noGrp="1"/>
          </p:cNvSpPr>
          <p:nvPr>
            <p:ph type="body" sz="quarter" idx="16" hasCustomPrompt="1"/>
          </p:nvPr>
        </p:nvSpPr>
        <p:spPr>
          <a:xfrm>
            <a:off x="5886450" y="30162"/>
            <a:ext cx="2682875" cy="187325"/>
          </a:xfrm>
        </p:spPr>
        <p:txBody>
          <a:bodyPr/>
          <a:lstStyle>
            <a:lvl1pPr marL="0" indent="0" algn="ctr">
              <a:buNone/>
              <a:defRPr sz="1400">
                <a:solidFill>
                  <a:schemeClr val="bg1">
                    <a:lumMod val="95000"/>
                  </a:schemeClr>
                </a:solidFill>
                <a:latin typeface="FoundrySterling-Book" panose="00000400000000000000" pitchFamily="2" charset="0"/>
              </a:defRPr>
            </a:lvl1pPr>
          </a:lstStyle>
          <a:p>
            <a:pPr lvl="0"/>
            <a:r>
              <a:rPr lang="en-US" dirty="0"/>
              <a:t>Click to insert lecture title</a:t>
            </a:r>
          </a:p>
        </p:txBody>
      </p:sp>
    </p:spTree>
    <p:extLst>
      <p:ext uri="{BB962C8B-B14F-4D97-AF65-F5344CB8AC3E}">
        <p14:creationId xmlns:p14="http://schemas.microsoft.com/office/powerpoint/2010/main" val="368547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3436-20E4-452D-BCF1-7A8CB70AE6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42952DE-DA49-47DE-AB7F-30F1D8D59E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DE4C46-26C2-4A93-A70E-EF583E52EA14}"/>
              </a:ext>
            </a:extLst>
          </p:cNvPr>
          <p:cNvSpPr>
            <a:spLocks noGrp="1"/>
          </p:cNvSpPr>
          <p:nvPr>
            <p:ph type="dt" sz="half" idx="10"/>
          </p:nvPr>
        </p:nvSpPr>
        <p:spPr/>
        <p:txBody>
          <a:bodyPr/>
          <a:lstStyle/>
          <a:p>
            <a:fld id="{26FC1A29-3931-4D1A-93B9-E331B6857D95}" type="datetime1">
              <a:rPr lang="en-GB" smtClean="0"/>
              <a:t>07/11/2023</a:t>
            </a:fld>
            <a:endParaRPr lang="en-GB"/>
          </a:p>
        </p:txBody>
      </p:sp>
      <p:sp>
        <p:nvSpPr>
          <p:cNvPr id="5" name="Footer Placeholder 4">
            <a:extLst>
              <a:ext uri="{FF2B5EF4-FFF2-40B4-BE49-F238E27FC236}">
                <a16:creationId xmlns:a16="http://schemas.microsoft.com/office/drawing/2014/main" id="{C06928EA-E4E8-4678-BBAC-499579BF78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DD445D-BDF9-45FF-92F8-88407FA314E7}"/>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39275310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501E-9877-4676-82EE-63AD843663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9BBA66A-F6FE-4C0E-B4E9-4B42EC3659EF}"/>
              </a:ext>
            </a:extLst>
          </p:cNvPr>
          <p:cNvSpPr>
            <a:spLocks noGrp="1"/>
          </p:cNvSpPr>
          <p:nvPr>
            <p:ph type="dt" sz="half" idx="10"/>
          </p:nvPr>
        </p:nvSpPr>
        <p:spPr/>
        <p:txBody>
          <a:bodyPr/>
          <a:lstStyle/>
          <a:p>
            <a:fld id="{05827765-0B12-4BCC-A92F-5576EBB81A10}" type="datetime1">
              <a:rPr lang="en-GB" smtClean="0"/>
              <a:t>07/11/2023</a:t>
            </a:fld>
            <a:endParaRPr lang="en-GB"/>
          </a:p>
        </p:txBody>
      </p:sp>
      <p:sp>
        <p:nvSpPr>
          <p:cNvPr id="4" name="Footer Placeholder 3">
            <a:extLst>
              <a:ext uri="{FF2B5EF4-FFF2-40B4-BE49-F238E27FC236}">
                <a16:creationId xmlns:a16="http://schemas.microsoft.com/office/drawing/2014/main" id="{3AE98D31-59A5-48A9-90A0-76985478591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5A8E45-DA41-4F15-8FD4-474D68ED61EF}"/>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2040968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0562-13F3-49CD-826E-0AE4ED0E4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B4D764F-F031-4EC3-942D-F69FE2A65F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838582-0889-4E00-838E-A64C373AA6E5}"/>
              </a:ext>
            </a:extLst>
          </p:cNvPr>
          <p:cNvSpPr>
            <a:spLocks noGrp="1"/>
          </p:cNvSpPr>
          <p:nvPr>
            <p:ph type="dt" sz="half" idx="10"/>
          </p:nvPr>
        </p:nvSpPr>
        <p:spPr/>
        <p:txBody>
          <a:bodyPr/>
          <a:lstStyle/>
          <a:p>
            <a:fld id="{A25CB179-2023-4439-8FB6-FDFB7DDBF9E9}" type="datetime1">
              <a:rPr lang="en-GB" smtClean="0"/>
              <a:t>07/11/2023</a:t>
            </a:fld>
            <a:endParaRPr lang="en-GB"/>
          </a:p>
        </p:txBody>
      </p:sp>
      <p:sp>
        <p:nvSpPr>
          <p:cNvPr id="5" name="Footer Placeholder 4">
            <a:extLst>
              <a:ext uri="{FF2B5EF4-FFF2-40B4-BE49-F238E27FC236}">
                <a16:creationId xmlns:a16="http://schemas.microsoft.com/office/drawing/2014/main" id="{83C76E8A-4AB0-4AE7-9B85-938DB69997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5978C-DC1C-455D-97A2-B0A55AA4495D}"/>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4289540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2613-79D8-49C3-8FFA-DDB138030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1D932A-95D5-468A-BF63-E86994A31D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02DC53-AA1C-4959-9B12-BE390824A7C9}"/>
              </a:ext>
            </a:extLst>
          </p:cNvPr>
          <p:cNvSpPr>
            <a:spLocks noGrp="1"/>
          </p:cNvSpPr>
          <p:nvPr>
            <p:ph type="dt" sz="half" idx="10"/>
          </p:nvPr>
        </p:nvSpPr>
        <p:spPr/>
        <p:txBody>
          <a:bodyPr/>
          <a:lstStyle/>
          <a:p>
            <a:fld id="{1ECCF1C1-6BCE-473D-8BBA-31B4DE61E2DE}" type="datetime1">
              <a:rPr lang="en-GB" smtClean="0"/>
              <a:t>07/11/2023</a:t>
            </a:fld>
            <a:endParaRPr lang="en-GB"/>
          </a:p>
        </p:txBody>
      </p:sp>
      <p:sp>
        <p:nvSpPr>
          <p:cNvPr id="5" name="Footer Placeholder 4">
            <a:extLst>
              <a:ext uri="{FF2B5EF4-FFF2-40B4-BE49-F238E27FC236}">
                <a16:creationId xmlns:a16="http://schemas.microsoft.com/office/drawing/2014/main" id="{13C0C280-48BA-4620-B28F-8CC93F2CB3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CCF130-1799-4697-B87E-7DEC1CBFB9E8}"/>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1651181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9CF5-083E-4595-92F5-993C0C3B41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45AE4B-FE07-4A08-8E44-D89A0F0F62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F57CFC-D311-4D24-A9D9-15B31A790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14A446-DF0F-4514-B0A8-06D8A15F735E}"/>
              </a:ext>
            </a:extLst>
          </p:cNvPr>
          <p:cNvSpPr>
            <a:spLocks noGrp="1"/>
          </p:cNvSpPr>
          <p:nvPr>
            <p:ph type="dt" sz="half" idx="10"/>
          </p:nvPr>
        </p:nvSpPr>
        <p:spPr/>
        <p:txBody>
          <a:bodyPr/>
          <a:lstStyle/>
          <a:p>
            <a:fld id="{D337B4DF-ADCD-4C21-8A1C-A3DA0A7B3483}" type="datetime1">
              <a:rPr lang="en-GB" smtClean="0"/>
              <a:t>07/11/2023</a:t>
            </a:fld>
            <a:endParaRPr lang="en-GB"/>
          </a:p>
        </p:txBody>
      </p:sp>
      <p:sp>
        <p:nvSpPr>
          <p:cNvPr id="6" name="Footer Placeholder 5">
            <a:extLst>
              <a:ext uri="{FF2B5EF4-FFF2-40B4-BE49-F238E27FC236}">
                <a16:creationId xmlns:a16="http://schemas.microsoft.com/office/drawing/2014/main" id="{60C2431F-584A-4836-95C2-9AA819ECFC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013FC-C6BD-452B-8181-A33D8B9F1B4A}"/>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2510765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ext Image Layou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3D4B0B-E355-4614-A661-394543A65842}"/>
              </a:ext>
            </a:extLst>
          </p:cNvPr>
          <p:cNvSpPr/>
          <p:nvPr/>
        </p:nvSpPr>
        <p:spPr>
          <a:xfrm>
            <a:off x="9348788" y="3700463"/>
            <a:ext cx="2411412" cy="1158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7" name="Picture Placeholder 6"/>
          <p:cNvSpPr>
            <a:spLocks noGrp="1"/>
          </p:cNvSpPr>
          <p:nvPr>
            <p:ph type="pic" sz="quarter" idx="14"/>
          </p:nvPr>
        </p:nvSpPr>
        <p:spPr>
          <a:xfrm>
            <a:off x="6096000" y="-1"/>
            <a:ext cx="6096000" cy="6371351"/>
          </a:xfrm>
          <a:solidFill>
            <a:schemeClr val="bg1">
              <a:lumMod val="95000"/>
            </a:schemeClr>
          </a:solidFill>
        </p:spPr>
        <p:txBody>
          <a:bodyPr tIns="158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title"/>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Click to edit Master title style</a:t>
            </a:r>
            <a:endParaRPr lang="en-US" noProof="0" dirty="0"/>
          </a:p>
        </p:txBody>
      </p:sp>
      <p:sp>
        <p:nvSpPr>
          <p:cNvPr id="10" name="Subtitle 2"/>
          <p:cNvSpPr>
            <a:spLocks noGrp="1"/>
          </p:cNvSpPr>
          <p:nvPr>
            <p:ph type="body" sz="quarter" idx="32"/>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Footer Placeholder 3">
            <a:extLst>
              <a:ext uri="{FF2B5EF4-FFF2-40B4-BE49-F238E27FC236}">
                <a16:creationId xmlns:a16="http://schemas.microsoft.com/office/drawing/2014/main" id="{9B02515B-EB6F-4291-BC29-4A19C1A9EE31}"/>
              </a:ext>
            </a:extLst>
          </p:cNvPr>
          <p:cNvSpPr>
            <a:spLocks noGrp="1"/>
          </p:cNvSpPr>
          <p:nvPr>
            <p:ph type="ftr" sz="quarter" idx="33"/>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4D55C047-934B-4CA8-8947-C03DBCDF0AAD}"/>
              </a:ext>
            </a:extLst>
          </p:cNvPr>
          <p:cNvSpPr>
            <a:spLocks noGrp="1"/>
          </p:cNvSpPr>
          <p:nvPr>
            <p:ph type="sldNum" sz="quarter" idx="34"/>
          </p:nvPr>
        </p:nvSpPr>
        <p:spPr/>
        <p:txBody>
          <a:bodyPr/>
          <a:lstStyle>
            <a:lvl1pPr>
              <a:defRPr/>
            </a:lvl1pPr>
          </a:lstStyle>
          <a:p>
            <a:pPr>
              <a:defRPr/>
            </a:pPr>
            <a:fld id="{1DBDAB77-031E-4202-B9F3-C328DF8CE143}" type="slidenum">
              <a:rPr lang="en-US"/>
              <a:pPr>
                <a:defRPr/>
              </a:pPr>
              <a:t>‹#›</a:t>
            </a:fld>
            <a:endParaRPr lang="en-US" dirty="0"/>
          </a:p>
        </p:txBody>
      </p:sp>
    </p:spTree>
    <p:extLst>
      <p:ext uri="{BB962C8B-B14F-4D97-AF65-F5344CB8AC3E}">
        <p14:creationId xmlns:p14="http://schemas.microsoft.com/office/powerpoint/2010/main" val="4001305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 Image Layou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5A8F1E-4002-42FC-951A-28A5456318E5}"/>
              </a:ext>
            </a:extLst>
          </p:cNvPr>
          <p:cNvSpPr/>
          <p:nvPr/>
        </p:nvSpPr>
        <p:spPr>
          <a:xfrm>
            <a:off x="9775825" y="1762125"/>
            <a:ext cx="198437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7" name="Picture Placeholder 6"/>
          <p:cNvSpPr>
            <a:spLocks noGrp="1"/>
          </p:cNvSpPr>
          <p:nvPr>
            <p:ph type="pic" sz="quarter" idx="14"/>
          </p:nvPr>
        </p:nvSpPr>
        <p:spPr>
          <a:xfrm>
            <a:off x="0" y="-1"/>
            <a:ext cx="6096000" cy="6371351"/>
          </a:xfrm>
          <a:solidFill>
            <a:schemeClr val="bg1">
              <a:lumMod val="95000"/>
            </a:schemeClr>
          </a:solidFill>
        </p:spPr>
        <p:txBody>
          <a:bodyPr tIns="158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title"/>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Master title style</a:t>
            </a:r>
          </a:p>
        </p:txBody>
      </p:sp>
      <p:sp>
        <p:nvSpPr>
          <p:cNvPr id="10" name="Subtitle 2"/>
          <p:cNvSpPr>
            <a:spLocks noGrp="1"/>
          </p:cNvSpPr>
          <p:nvPr>
            <p:ph type="body" sz="quarter" idx="32"/>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3">
            <a:extLst>
              <a:ext uri="{FF2B5EF4-FFF2-40B4-BE49-F238E27FC236}">
                <a16:creationId xmlns:a16="http://schemas.microsoft.com/office/drawing/2014/main" id="{4E5C6A12-AF63-472E-A42D-0F17E640ECEA}"/>
              </a:ext>
            </a:extLst>
          </p:cNvPr>
          <p:cNvSpPr>
            <a:spLocks noGrp="1"/>
          </p:cNvSpPr>
          <p:nvPr>
            <p:ph type="ftr" sz="quarter" idx="33"/>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0E0AD0D5-BA19-4E40-9EDB-C4847376A868}"/>
              </a:ext>
            </a:extLst>
          </p:cNvPr>
          <p:cNvSpPr>
            <a:spLocks noGrp="1"/>
          </p:cNvSpPr>
          <p:nvPr>
            <p:ph type="sldNum" sz="quarter" idx="34"/>
          </p:nvPr>
        </p:nvSpPr>
        <p:spPr/>
        <p:txBody>
          <a:bodyPr/>
          <a:lstStyle>
            <a:lvl1pPr>
              <a:defRPr/>
            </a:lvl1pPr>
          </a:lstStyle>
          <a:p>
            <a:pPr>
              <a:defRPr/>
            </a:pPr>
            <a:fld id="{34D78E04-DE74-4CAC-B4AD-3AE29F76CF67}" type="slidenum">
              <a:rPr lang="en-US"/>
              <a:pPr>
                <a:defRPr/>
              </a:pPr>
              <a:t>‹#›</a:t>
            </a:fld>
            <a:endParaRPr lang="en-US" dirty="0"/>
          </a:p>
        </p:txBody>
      </p:sp>
    </p:spTree>
    <p:extLst>
      <p:ext uri="{BB962C8B-B14F-4D97-AF65-F5344CB8AC3E}">
        <p14:creationId xmlns:p14="http://schemas.microsoft.com/office/powerpoint/2010/main" val="1556578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ivier Slide 2">
    <p:bg>
      <p:bgPr>
        <a:solidFill>
          <a:srgbClr val="40404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63A95E-68BC-4F9A-87B9-E8E501238DF1}"/>
              </a:ext>
            </a:extLst>
          </p:cNvPr>
          <p:cNvSpPr/>
          <p:nvPr/>
        </p:nvSpPr>
        <p:spPr>
          <a:xfrm>
            <a:off x="0" y="5210175"/>
            <a:ext cx="2411413"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D9403E76-5002-47F3-BECD-5503CE9D1C5C}"/>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79FF951-6CC1-4C54-A6B3-FB00276B7F49}"/>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688BD40A-AD22-4863-82F1-5166272FDD44}"/>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Picture Placeholder 40"/>
          <p:cNvSpPr>
            <a:spLocks noGrp="1"/>
          </p:cNvSpPr>
          <p:nvPr>
            <p:ph type="pic" sz="quarter" idx="10"/>
          </p:nvPr>
        </p:nvSpPr>
        <p:spPr>
          <a:xfrm>
            <a:off x="2411412" y="0"/>
            <a:ext cx="9780588" cy="6371351"/>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3" name="Title 1"/>
          <p:cNvSpPr>
            <a:spLocks noGrp="1"/>
          </p:cNvSpPr>
          <p:nvPr>
            <p:ph type="title"/>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FoundrySterling-Book" panose="00000400000000000000" pitchFamily="2" charset="0"/>
              </a:defRPr>
            </a:lvl1pPr>
          </a:lstStyle>
          <a:p>
            <a:r>
              <a:rPr lang="en-US" noProof="0"/>
              <a:t>Click to edit Master title style</a:t>
            </a:r>
            <a:endParaRPr lang="en-US" noProof="0" dirty="0"/>
          </a:p>
        </p:txBody>
      </p:sp>
      <p:sp>
        <p:nvSpPr>
          <p:cNvPr id="7" name="Subtitle 2"/>
          <p:cNvSpPr>
            <a:spLocks noGrp="1"/>
          </p:cNvSpPr>
          <p:nvPr>
            <p:ph type="body" sz="quarter" idx="13"/>
          </p:nvPr>
        </p:nvSpPr>
        <p:spPr>
          <a:xfrm>
            <a:off x="0" y="4110760"/>
            <a:ext cx="5956300" cy="1100565"/>
          </a:xfrm>
          <a:solidFill>
            <a:schemeClr val="tx1">
              <a:alpha val="80000"/>
            </a:schemeClr>
          </a:solidFill>
        </p:spPr>
        <p:txBody>
          <a:bodyPr lIns="252000" tIns="180000" rIns="180000" bIns="180000"/>
          <a:lstStyle>
            <a:lvl1pPr marL="0" indent="0" algn="l">
              <a:buNone/>
              <a:defRPr sz="24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text styles</a:t>
            </a:r>
          </a:p>
        </p:txBody>
      </p:sp>
      <p:sp>
        <p:nvSpPr>
          <p:cNvPr id="10" name="Footer Placeholder 3">
            <a:extLst>
              <a:ext uri="{FF2B5EF4-FFF2-40B4-BE49-F238E27FC236}">
                <a16:creationId xmlns:a16="http://schemas.microsoft.com/office/drawing/2014/main" id="{1AB6F86E-50FF-4A12-89EC-25C13C9504D5}"/>
              </a:ext>
            </a:extLst>
          </p:cNvPr>
          <p:cNvSpPr>
            <a:spLocks noGrp="1"/>
          </p:cNvSpPr>
          <p:nvPr>
            <p:ph type="ftr" sz="quarter" idx="14"/>
          </p:nvPr>
        </p:nvSpPr>
        <p:spPr/>
        <p:txBody>
          <a:bodyPr/>
          <a:lstStyle>
            <a:lvl1pPr>
              <a:defRPr/>
            </a:lvl1pPr>
          </a:lstStyle>
          <a:p>
            <a:pPr>
              <a:defRPr/>
            </a:pPr>
            <a:endParaRPr lang="en-US"/>
          </a:p>
        </p:txBody>
      </p:sp>
      <p:sp>
        <p:nvSpPr>
          <p:cNvPr id="11" name="Slide Number Placeholder 4">
            <a:extLst>
              <a:ext uri="{FF2B5EF4-FFF2-40B4-BE49-F238E27FC236}">
                <a16:creationId xmlns:a16="http://schemas.microsoft.com/office/drawing/2014/main" id="{926A25A1-78CC-47CF-9665-C07224748CEF}"/>
              </a:ext>
            </a:extLst>
          </p:cNvPr>
          <p:cNvSpPr>
            <a:spLocks noGrp="1"/>
          </p:cNvSpPr>
          <p:nvPr>
            <p:ph type="sldNum" sz="quarter" idx="15"/>
          </p:nvPr>
        </p:nvSpPr>
        <p:spPr/>
        <p:txBody>
          <a:bodyPr/>
          <a:lstStyle>
            <a:lvl1pPr>
              <a:defRPr/>
            </a:lvl1pPr>
          </a:lstStyle>
          <a:p>
            <a:pPr>
              <a:defRPr/>
            </a:pPr>
            <a:fld id="{45816D79-E05B-4189-B931-1E1E6000B38F}" type="slidenum">
              <a:rPr lang="en-US"/>
              <a:pPr>
                <a:defRPr/>
              </a:pPr>
              <a:t>‹#›</a:t>
            </a:fld>
            <a:endParaRPr lang="en-US" dirty="0"/>
          </a:p>
        </p:txBody>
      </p:sp>
    </p:spTree>
    <p:extLst>
      <p:ext uri="{BB962C8B-B14F-4D97-AF65-F5344CB8AC3E}">
        <p14:creationId xmlns:p14="http://schemas.microsoft.com/office/powerpoint/2010/main" val="19545204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Large Photo">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1"/>
            <a:ext cx="12192000" cy="6371350"/>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3" name="Content Placeholder 2"/>
          <p:cNvSpPr>
            <a:spLocks noGrp="1"/>
          </p:cNvSpPr>
          <p:nvPr>
            <p:ph sz="half" idx="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5" name="Title 4"/>
          <p:cNvSpPr>
            <a:spLocks noGrp="1"/>
          </p:cNvSpPr>
          <p:nvPr>
            <p:ph type="title"/>
          </p:nvPr>
        </p:nvSpPr>
        <p:spPr>
          <a:xfrm>
            <a:off x="431800" y="431800"/>
            <a:ext cx="11328400" cy="845766"/>
          </a:xfrm>
        </p:spPr>
        <p:txBody>
          <a:bodyPr/>
          <a:lstStyle/>
          <a:p>
            <a:r>
              <a:rPr lang="en-US" noProof="0"/>
              <a:t>Click to edit Master title style</a:t>
            </a:r>
            <a:endParaRPr lang="en-US" noProof="0" dirty="0"/>
          </a:p>
        </p:txBody>
      </p:sp>
      <p:sp>
        <p:nvSpPr>
          <p:cNvPr id="6" name="Footer Placeholder 4">
            <a:extLst>
              <a:ext uri="{FF2B5EF4-FFF2-40B4-BE49-F238E27FC236}">
                <a16:creationId xmlns:a16="http://schemas.microsoft.com/office/drawing/2014/main" id="{DF5B1670-A19C-4C6C-9AE1-829E628C3B98}"/>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74B8223D-28DE-4F9A-B77E-ED746B6939AD}"/>
              </a:ext>
            </a:extLst>
          </p:cNvPr>
          <p:cNvSpPr>
            <a:spLocks noGrp="1"/>
          </p:cNvSpPr>
          <p:nvPr>
            <p:ph type="sldNum" sz="quarter" idx="16"/>
          </p:nvPr>
        </p:nvSpPr>
        <p:spPr/>
        <p:txBody>
          <a:bodyPr/>
          <a:lstStyle>
            <a:lvl1pPr>
              <a:defRPr/>
            </a:lvl1pPr>
          </a:lstStyle>
          <a:p>
            <a:pPr>
              <a:defRPr/>
            </a:pPr>
            <a:fld id="{FFC926FE-E546-414E-BF70-C35EEFDEA26D}" type="slidenum">
              <a:rPr lang="en-US"/>
              <a:pPr>
                <a:defRPr/>
              </a:pPr>
              <a:t>‹#›</a:t>
            </a:fld>
            <a:endParaRPr lang="en-US" dirty="0"/>
          </a:p>
        </p:txBody>
      </p:sp>
    </p:spTree>
    <p:extLst>
      <p:ext uri="{BB962C8B-B14F-4D97-AF65-F5344CB8AC3E}">
        <p14:creationId xmlns:p14="http://schemas.microsoft.com/office/powerpoint/2010/main" val="2205100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F2F2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A7B50E-334B-4F3D-AE59-CFAE5392A1D5}"/>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AB2536BB-42D8-49AD-83E9-A13C9043F23F}"/>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Rectangle 13">
            <a:extLst>
              <a:ext uri="{FF2B5EF4-FFF2-40B4-BE49-F238E27FC236}">
                <a16:creationId xmlns:a16="http://schemas.microsoft.com/office/drawing/2014/main" id="{30580586-E49D-4F38-8C7F-E2E80CF7F73D}"/>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Rectangle 14">
            <a:extLst>
              <a:ext uri="{FF2B5EF4-FFF2-40B4-BE49-F238E27FC236}">
                <a16:creationId xmlns:a16="http://schemas.microsoft.com/office/drawing/2014/main" id="{A540E795-9000-490E-8C6A-9E29D3AC7218}"/>
              </a:ext>
            </a:extLst>
          </p:cNvPr>
          <p:cNvSpPr/>
          <p:nvPr/>
        </p:nvSpPr>
        <p:spPr>
          <a:xfrm>
            <a:off x="8458200" y="2686050"/>
            <a:ext cx="3733800"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Picture Placeholder 40"/>
          <p:cNvSpPr>
            <a:spLocks noGrp="1"/>
          </p:cNvSpPr>
          <p:nvPr>
            <p:ph type="pic" sz="quarter" idx="10"/>
          </p:nvPr>
        </p:nvSpPr>
        <p:spPr>
          <a:xfrm>
            <a:off x="0" y="0"/>
            <a:ext cx="9780102" cy="6804025"/>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ctrTitle"/>
          </p:nvPr>
        </p:nvSpPr>
        <p:spPr>
          <a:xfrm>
            <a:off x="8458200" y="2798354"/>
            <a:ext cx="3733800" cy="1013684"/>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p>
        </p:txBody>
      </p:sp>
      <p:sp>
        <p:nvSpPr>
          <p:cNvPr id="9" name="Text Placeholder 5"/>
          <p:cNvSpPr>
            <a:spLocks noGrp="1"/>
          </p:cNvSpPr>
          <p:nvPr>
            <p:ph type="body" sz="quarter" idx="15"/>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0" name="Text Placeholder 6"/>
          <p:cNvSpPr>
            <a:spLocks noGrp="1"/>
          </p:cNvSpPr>
          <p:nvPr>
            <p:ph type="body" sz="quarter" idx="16"/>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1" name="Text Placeholder 7"/>
          <p:cNvSpPr>
            <a:spLocks noGrp="1"/>
          </p:cNvSpPr>
          <p:nvPr>
            <p:ph type="body" sz="quarter" idx="17"/>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2" name="Text Placeholder 8"/>
          <p:cNvSpPr>
            <a:spLocks noGrp="1"/>
          </p:cNvSpPr>
          <p:nvPr>
            <p:ph type="body" sz="quarter" idx="18"/>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6" name="Slide Number Placeholder 4">
            <a:extLst>
              <a:ext uri="{FF2B5EF4-FFF2-40B4-BE49-F238E27FC236}">
                <a16:creationId xmlns:a16="http://schemas.microsoft.com/office/drawing/2014/main" id="{629A2079-ECFB-4000-B25C-7B200D025D09}"/>
              </a:ext>
            </a:extLst>
          </p:cNvPr>
          <p:cNvSpPr>
            <a:spLocks noGrp="1"/>
          </p:cNvSpPr>
          <p:nvPr>
            <p:ph type="sldNum" sz="quarter" idx="19"/>
          </p:nvPr>
        </p:nvSpPr>
        <p:spPr/>
        <p:txBody>
          <a:bodyPr/>
          <a:lstStyle>
            <a:lvl1pPr>
              <a:defRPr/>
            </a:lvl1pPr>
          </a:lstStyle>
          <a:p>
            <a:pPr>
              <a:defRPr/>
            </a:pPr>
            <a:fld id="{2514AFC3-5D1C-4C5D-B772-C88AE098042D}" type="slidenum">
              <a:rPr lang="en-US"/>
              <a:pPr>
                <a:defRPr/>
              </a:pPr>
              <a:t>‹#›</a:t>
            </a:fld>
            <a:endParaRPr lang="en-US" dirty="0"/>
          </a:p>
        </p:txBody>
      </p:sp>
    </p:spTree>
    <p:extLst>
      <p:ext uri="{BB962C8B-B14F-4D97-AF65-F5344CB8AC3E}">
        <p14:creationId xmlns:p14="http://schemas.microsoft.com/office/powerpoint/2010/main" val="3968902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5A7B6C-529D-4D74-90C0-313BC341C6FF}"/>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64D37EFF-722A-4EF4-A3C7-D61E7BAC3FE3}"/>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85B9D4D-F5D8-4495-8EFE-4742B0E385CF}"/>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13D89A92-6D8C-473B-A9A6-964DE529787D}"/>
              </a:ext>
            </a:extLst>
          </p:cNvPr>
          <p:cNvSpPr/>
          <p:nvPr/>
        </p:nvSpPr>
        <p:spPr>
          <a:xfrm>
            <a:off x="9780588" y="2698750"/>
            <a:ext cx="2411412"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ctrTitle"/>
          </p:nvPr>
        </p:nvSpPr>
        <p:spPr>
          <a:xfrm>
            <a:off x="3200400" y="2811053"/>
            <a:ext cx="8991600" cy="1261295"/>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3" name="Subtitle 2"/>
          <p:cNvSpPr>
            <a:spLocks noGrp="1"/>
          </p:cNvSpPr>
          <p:nvPr>
            <p:ph type="subTitle" idx="1"/>
          </p:nvPr>
        </p:nvSpPr>
        <p:spPr>
          <a:xfrm>
            <a:off x="3200400" y="4061039"/>
            <a:ext cx="6580188" cy="580921"/>
          </a:xfrm>
          <a:solidFill>
            <a:schemeClr val="tx1">
              <a:alpha val="80000"/>
            </a:schemeClr>
          </a:solidFill>
        </p:spPr>
        <p:txBody>
          <a:bodyPr lIns="180000" tIns="180000" rIns="180000" bIns="180000" rtlCol="0">
            <a:noAutofit/>
          </a:bodyPr>
          <a:lstStyle>
            <a:lvl1pPr marL="0" indent="0" algn="r">
              <a:buNone/>
              <a:defRPr lang="en-ZA" dirty="0">
                <a:solidFill>
                  <a:schemeClr val="bg1"/>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02893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9CF5-083E-4595-92F5-993C0C3B41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45AE4B-FE07-4A08-8E44-D89A0F0F62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F57CFC-D311-4D24-A9D9-15B31A790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14A446-DF0F-4514-B0A8-06D8A15F735E}"/>
              </a:ext>
            </a:extLst>
          </p:cNvPr>
          <p:cNvSpPr>
            <a:spLocks noGrp="1"/>
          </p:cNvSpPr>
          <p:nvPr>
            <p:ph type="dt" sz="half" idx="10"/>
          </p:nvPr>
        </p:nvSpPr>
        <p:spPr/>
        <p:txBody>
          <a:bodyPr/>
          <a:lstStyle/>
          <a:p>
            <a:fld id="{6D1121A6-E7DE-40D9-B9D2-754D9700AF7C}" type="datetime1">
              <a:rPr lang="en-GB" smtClean="0"/>
              <a:t>07/11/2023</a:t>
            </a:fld>
            <a:endParaRPr lang="en-GB"/>
          </a:p>
        </p:txBody>
      </p:sp>
      <p:sp>
        <p:nvSpPr>
          <p:cNvPr id="6" name="Footer Placeholder 5">
            <a:extLst>
              <a:ext uri="{FF2B5EF4-FFF2-40B4-BE49-F238E27FC236}">
                <a16:creationId xmlns:a16="http://schemas.microsoft.com/office/drawing/2014/main" id="{60C2431F-584A-4836-95C2-9AA819ECFC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013FC-C6BD-452B-8181-A33D8B9F1B4A}"/>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13714155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ivider Slide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8466C0-AC6C-4323-B609-F090377D2887}"/>
              </a:ext>
            </a:extLst>
          </p:cNvPr>
          <p:cNvSpPr/>
          <p:nvPr/>
        </p:nvSpPr>
        <p:spPr>
          <a:xfrm>
            <a:off x="9780588" y="5248275"/>
            <a:ext cx="2411412"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F62B1D70-6AC3-469B-A2F0-56DF4494274E}"/>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E671AB8C-2A96-4983-A8CF-231F5C8EDDDF}"/>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855E299A-F4F4-4AC1-9B6F-43D593FC0A05}"/>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Picture Placeholder 40"/>
          <p:cNvSpPr>
            <a:spLocks noGrp="1"/>
          </p:cNvSpPr>
          <p:nvPr>
            <p:ph type="pic" sz="quarter" idx="10"/>
          </p:nvPr>
        </p:nvSpPr>
        <p:spPr>
          <a:xfrm>
            <a:off x="0" y="0"/>
            <a:ext cx="9780588" cy="6371351"/>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ctrTitle"/>
          </p:nvPr>
        </p:nvSpPr>
        <p:spPr>
          <a:xfrm>
            <a:off x="6235700" y="2204860"/>
            <a:ext cx="5956300" cy="1944000"/>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7" name="Subtitle 2"/>
          <p:cNvSpPr>
            <a:spLocks noGrp="1"/>
          </p:cNvSpPr>
          <p:nvPr>
            <p:ph type="body" sz="quarter" idx="13"/>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text styles</a:t>
            </a:r>
          </a:p>
        </p:txBody>
      </p:sp>
      <p:sp>
        <p:nvSpPr>
          <p:cNvPr id="10" name="Footer Placeholder 3">
            <a:extLst>
              <a:ext uri="{FF2B5EF4-FFF2-40B4-BE49-F238E27FC236}">
                <a16:creationId xmlns:a16="http://schemas.microsoft.com/office/drawing/2014/main" id="{B9A694B1-AFA7-4C8B-9D10-9E613DC1FC81}"/>
              </a:ext>
            </a:extLst>
          </p:cNvPr>
          <p:cNvSpPr>
            <a:spLocks noGrp="1"/>
          </p:cNvSpPr>
          <p:nvPr>
            <p:ph type="ftr" sz="quarter" idx="14"/>
          </p:nvPr>
        </p:nvSpPr>
        <p:spPr/>
        <p:txBody>
          <a:bodyPr/>
          <a:lstStyle>
            <a:lvl1pPr>
              <a:defRPr/>
            </a:lvl1pPr>
          </a:lstStyle>
          <a:p>
            <a:pPr>
              <a:defRPr/>
            </a:pPr>
            <a:endParaRPr lang="en-US" dirty="0"/>
          </a:p>
        </p:txBody>
      </p:sp>
      <p:sp>
        <p:nvSpPr>
          <p:cNvPr id="11" name="Slide Number Placeholder 4">
            <a:extLst>
              <a:ext uri="{FF2B5EF4-FFF2-40B4-BE49-F238E27FC236}">
                <a16:creationId xmlns:a16="http://schemas.microsoft.com/office/drawing/2014/main" id="{84168903-929A-4107-9606-ED1635CC32A3}"/>
              </a:ext>
            </a:extLst>
          </p:cNvPr>
          <p:cNvSpPr>
            <a:spLocks noGrp="1"/>
          </p:cNvSpPr>
          <p:nvPr>
            <p:ph type="sldNum" sz="quarter" idx="15"/>
          </p:nvPr>
        </p:nvSpPr>
        <p:spPr/>
        <p:txBody>
          <a:bodyPr/>
          <a:lstStyle>
            <a:lvl1pPr>
              <a:defRPr/>
            </a:lvl1pPr>
          </a:lstStyle>
          <a:p>
            <a:pPr>
              <a:defRPr/>
            </a:pPr>
            <a:fld id="{542F3FF3-6860-45D6-9757-42CEAD2096D9}" type="slidenum">
              <a:rPr lang="en-US"/>
              <a:pPr>
                <a:defRPr/>
              </a:pPr>
              <a:t>‹#›</a:t>
            </a:fld>
            <a:endParaRPr lang="en-US" dirty="0"/>
          </a:p>
        </p:txBody>
      </p:sp>
    </p:spTree>
    <p:extLst>
      <p:ext uri="{BB962C8B-B14F-4D97-AF65-F5344CB8AC3E}">
        <p14:creationId xmlns:p14="http://schemas.microsoft.com/office/powerpoint/2010/main" val="4232845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40404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EBF627-8BC0-459C-976C-D5F0D6018F15}"/>
              </a:ext>
            </a:extLst>
          </p:cNvPr>
          <p:cNvSpPr/>
          <p:nvPr/>
        </p:nvSpPr>
        <p:spPr>
          <a:xfrm>
            <a:off x="0" y="5210175"/>
            <a:ext cx="2411413"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47416C38-0E39-4230-A3ED-60B2ADE602ED}"/>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2BEBE3C3-E847-4045-8A54-5D6D19B28E37}"/>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38BA7338-B0E0-4F38-926B-35335F7AE3EC}"/>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Title 1"/>
          <p:cNvSpPr>
            <a:spLocks noGrp="1"/>
          </p:cNvSpPr>
          <p:nvPr>
            <p:ph type="title"/>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FoundrySterling-Book" panose="00000400000000000000" pitchFamily="2" charset="0"/>
              </a:defRPr>
            </a:lvl1pPr>
          </a:lstStyle>
          <a:p>
            <a:r>
              <a:rPr lang="en-US" noProof="0"/>
              <a:t>Click to edit Master title style</a:t>
            </a:r>
            <a:endParaRPr lang="en-US" noProof="0" dirty="0"/>
          </a:p>
        </p:txBody>
      </p:sp>
      <p:sp>
        <p:nvSpPr>
          <p:cNvPr id="11" name="Text Placeholder 2"/>
          <p:cNvSpPr>
            <a:spLocks noGrp="1"/>
          </p:cNvSpPr>
          <p:nvPr>
            <p:ph type="body" idx="1"/>
          </p:nvPr>
        </p:nvSpPr>
        <p:spPr>
          <a:xfrm>
            <a:off x="0" y="4114627"/>
            <a:ext cx="5956300" cy="1095056"/>
          </a:xfrm>
          <a:solidFill>
            <a:schemeClr val="tx1">
              <a:alpha val="80000"/>
            </a:schemeClr>
          </a:solidFill>
        </p:spPr>
        <p:txBody>
          <a:bodyPr lIns="252000" tIns="180000" rIns="180000" bIns="180000" rtlCol="0">
            <a:noAutofit/>
          </a:bodyPr>
          <a:lstStyle>
            <a:lvl1pPr marL="0" indent="0" algn="l">
              <a:buNone/>
              <a:defRPr lang="en-US">
                <a:solidFill>
                  <a:schemeClr val="bg1"/>
                </a:solidFill>
              </a:defRPr>
            </a:lvl1pPr>
          </a:lstStyle>
          <a:p>
            <a:pPr lvl="0"/>
            <a:r>
              <a:rPr lang="en-US" noProof="0"/>
              <a:t>Click to edit Master text styles</a:t>
            </a:r>
          </a:p>
        </p:txBody>
      </p:sp>
      <p:sp>
        <p:nvSpPr>
          <p:cNvPr id="8" name="Footer Placeholder 3">
            <a:extLst>
              <a:ext uri="{FF2B5EF4-FFF2-40B4-BE49-F238E27FC236}">
                <a16:creationId xmlns:a16="http://schemas.microsoft.com/office/drawing/2014/main" id="{10981C20-27A1-4AEA-84CF-038B9162415C}"/>
              </a:ext>
            </a:extLst>
          </p:cNvPr>
          <p:cNvSpPr>
            <a:spLocks noGrp="1"/>
          </p:cNvSpPr>
          <p:nvPr>
            <p:ph type="ftr" sz="quarter" idx="10"/>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653EB00C-AA55-415E-B8CE-E9DDB843E2B3}"/>
              </a:ext>
            </a:extLst>
          </p:cNvPr>
          <p:cNvSpPr>
            <a:spLocks noGrp="1"/>
          </p:cNvSpPr>
          <p:nvPr>
            <p:ph type="sldNum" sz="quarter" idx="11"/>
          </p:nvPr>
        </p:nvSpPr>
        <p:spPr/>
        <p:txBody>
          <a:bodyPr/>
          <a:lstStyle>
            <a:lvl1pPr>
              <a:defRPr/>
            </a:lvl1pPr>
          </a:lstStyle>
          <a:p>
            <a:pPr>
              <a:defRPr/>
            </a:pPr>
            <a:fld id="{AAC3B41A-8E83-4FB2-8DAC-3F10FAA5A1B5}" type="slidenum">
              <a:rPr lang="en-US"/>
              <a:pPr>
                <a:defRPr/>
              </a:pPr>
              <a:t>‹#›</a:t>
            </a:fld>
            <a:endParaRPr lang="en-US" dirty="0"/>
          </a:p>
        </p:txBody>
      </p:sp>
    </p:spTree>
    <p:extLst>
      <p:ext uri="{BB962C8B-B14F-4D97-AF65-F5344CB8AC3E}">
        <p14:creationId xmlns:p14="http://schemas.microsoft.com/office/powerpoint/2010/main" val="1173937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rgbClr val="F2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C4ADCC-CB33-4E21-BE66-1F8D9239F5D3}"/>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9FD4F9AE-305C-4FE6-8D64-5CEB5F7E8726}"/>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BB7CAE91-99D1-402C-B5F7-29A6CDE8CFA2}"/>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EAEC3513-5FFC-4B28-9459-E74D0F712B75}"/>
              </a:ext>
            </a:extLst>
          </p:cNvPr>
          <p:cNvSpPr/>
          <p:nvPr/>
        </p:nvSpPr>
        <p:spPr>
          <a:xfrm>
            <a:off x="9780588" y="2698750"/>
            <a:ext cx="2411412"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8" name="Group 20">
            <a:extLst>
              <a:ext uri="{FF2B5EF4-FFF2-40B4-BE49-F238E27FC236}">
                <a16:creationId xmlns:a16="http://schemas.microsoft.com/office/drawing/2014/main" id="{4BE90606-E4CD-4E3B-8C3C-19710A5F40C4}"/>
              </a:ext>
            </a:extLst>
          </p:cNvPr>
          <p:cNvGrpSpPr>
            <a:grpSpLocks/>
          </p:cNvGrpSpPr>
          <p:nvPr/>
        </p:nvGrpSpPr>
        <p:grpSpPr bwMode="auto">
          <a:xfrm>
            <a:off x="0" y="5889949"/>
            <a:ext cx="4107774" cy="914076"/>
            <a:chOff x="9783827" y="6364896"/>
            <a:chExt cx="1948347" cy="447167"/>
          </a:xfrm>
        </p:grpSpPr>
        <p:pic>
          <p:nvPicPr>
            <p:cNvPr id="9" name="Picture 2" descr="Image">
              <a:extLst>
                <a:ext uri="{FF2B5EF4-FFF2-40B4-BE49-F238E27FC236}">
                  <a16:creationId xmlns:a16="http://schemas.microsoft.com/office/drawing/2014/main" id="{A7959E01-52D6-4F6A-B415-4E886CAC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3827" y="6364896"/>
              <a:ext cx="795273"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MSc in Modelling for Global Health – TDMod.Net">
              <a:extLst>
                <a:ext uri="{FF2B5EF4-FFF2-40B4-BE49-F238E27FC236}">
                  <a16:creationId xmlns:a16="http://schemas.microsoft.com/office/drawing/2014/main" id="{0F6B19F6-C6A1-4F03-AB5A-104AFC195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9100" y="6364896"/>
              <a:ext cx="447167"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loured NDM men">
              <a:extLst>
                <a:ext uri="{FF2B5EF4-FFF2-40B4-BE49-F238E27FC236}">
                  <a16:creationId xmlns:a16="http://schemas.microsoft.com/office/drawing/2014/main" id="{719B8696-4852-4E36-A11B-472D6BC18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6267" y="6364896"/>
              <a:ext cx="705907" cy="43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3200400" y="2811053"/>
            <a:ext cx="8991600" cy="1261295"/>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3" name="Subtitle 2"/>
          <p:cNvSpPr>
            <a:spLocks noGrp="1"/>
          </p:cNvSpPr>
          <p:nvPr>
            <p:ph type="subTitle" idx="1"/>
          </p:nvPr>
        </p:nvSpPr>
        <p:spPr>
          <a:xfrm>
            <a:off x="3200400" y="4061039"/>
            <a:ext cx="6580188" cy="580921"/>
          </a:xfrm>
          <a:solidFill>
            <a:schemeClr val="tx1">
              <a:alpha val="80000"/>
            </a:schemeClr>
          </a:solidFill>
        </p:spPr>
        <p:txBody>
          <a:bodyPr lIns="180000" tIns="180000" rIns="180000" bIns="180000" rtlCol="0">
            <a:noAutofit/>
          </a:bodyPr>
          <a:lstStyle>
            <a:lvl1pPr marL="0" indent="0" algn="r">
              <a:buNone/>
              <a:defRPr lang="en-ZA" sz="2400" dirty="0">
                <a:solidFill>
                  <a:schemeClr val="bg1"/>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518794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8466C0-AC6C-4323-B609-F090377D2887}"/>
              </a:ext>
            </a:extLst>
          </p:cNvPr>
          <p:cNvSpPr/>
          <p:nvPr/>
        </p:nvSpPr>
        <p:spPr>
          <a:xfrm>
            <a:off x="9780588" y="5248275"/>
            <a:ext cx="2411412"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F62B1D70-6AC3-469B-A2F0-56DF4494274E}"/>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E671AB8C-2A96-4983-A8CF-231F5C8EDDDF}"/>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855E299A-F4F4-4AC1-9B6F-43D593FC0A05}"/>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Picture Placeholder 40"/>
          <p:cNvSpPr>
            <a:spLocks noGrp="1"/>
          </p:cNvSpPr>
          <p:nvPr>
            <p:ph type="pic" sz="quarter" idx="10"/>
          </p:nvPr>
        </p:nvSpPr>
        <p:spPr>
          <a:xfrm>
            <a:off x="0" y="0"/>
            <a:ext cx="9780588" cy="6371351"/>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ctrTitle"/>
          </p:nvPr>
        </p:nvSpPr>
        <p:spPr>
          <a:xfrm>
            <a:off x="6235700" y="2204860"/>
            <a:ext cx="5956300" cy="1944000"/>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7" name="Subtitle 2"/>
          <p:cNvSpPr>
            <a:spLocks noGrp="1"/>
          </p:cNvSpPr>
          <p:nvPr>
            <p:ph type="body" sz="quarter" idx="13"/>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text styles</a:t>
            </a:r>
          </a:p>
        </p:txBody>
      </p:sp>
      <p:sp>
        <p:nvSpPr>
          <p:cNvPr id="10" name="Footer Placeholder 3">
            <a:extLst>
              <a:ext uri="{FF2B5EF4-FFF2-40B4-BE49-F238E27FC236}">
                <a16:creationId xmlns:a16="http://schemas.microsoft.com/office/drawing/2014/main" id="{B9A694B1-AFA7-4C8B-9D10-9E613DC1FC81}"/>
              </a:ext>
            </a:extLst>
          </p:cNvPr>
          <p:cNvSpPr>
            <a:spLocks noGrp="1"/>
          </p:cNvSpPr>
          <p:nvPr>
            <p:ph type="ftr" sz="quarter" idx="14"/>
          </p:nvPr>
        </p:nvSpPr>
        <p:spPr/>
        <p:txBody>
          <a:bodyPr/>
          <a:lstStyle>
            <a:lvl1pPr>
              <a:defRPr/>
            </a:lvl1pPr>
          </a:lstStyle>
          <a:p>
            <a:pPr>
              <a:defRPr/>
            </a:pPr>
            <a:endParaRPr lang="en-US" dirty="0"/>
          </a:p>
        </p:txBody>
      </p:sp>
      <p:sp>
        <p:nvSpPr>
          <p:cNvPr id="11" name="Slide Number Placeholder 4">
            <a:extLst>
              <a:ext uri="{FF2B5EF4-FFF2-40B4-BE49-F238E27FC236}">
                <a16:creationId xmlns:a16="http://schemas.microsoft.com/office/drawing/2014/main" id="{84168903-929A-4107-9606-ED1635CC32A3}"/>
              </a:ext>
            </a:extLst>
          </p:cNvPr>
          <p:cNvSpPr>
            <a:spLocks noGrp="1"/>
          </p:cNvSpPr>
          <p:nvPr>
            <p:ph type="sldNum" sz="quarter" idx="15"/>
          </p:nvPr>
        </p:nvSpPr>
        <p:spPr/>
        <p:txBody>
          <a:bodyPr/>
          <a:lstStyle>
            <a:lvl1pPr>
              <a:defRPr/>
            </a:lvl1pPr>
          </a:lstStyle>
          <a:p>
            <a:pPr>
              <a:defRPr/>
            </a:pPr>
            <a:fld id="{542F3FF3-6860-45D6-9757-42CEAD2096D9}" type="slidenum">
              <a:rPr lang="en-US"/>
              <a:pPr>
                <a:defRPr/>
              </a:pPr>
              <a:t>‹#›</a:t>
            </a:fld>
            <a:endParaRPr lang="en-US" dirty="0"/>
          </a:p>
        </p:txBody>
      </p:sp>
    </p:spTree>
    <p:extLst>
      <p:ext uri="{BB962C8B-B14F-4D97-AF65-F5344CB8AC3E}">
        <p14:creationId xmlns:p14="http://schemas.microsoft.com/office/powerpoint/2010/main" val="3038024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rgbClr val="40404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63A95E-68BC-4F9A-87B9-E8E501238DF1}"/>
              </a:ext>
            </a:extLst>
          </p:cNvPr>
          <p:cNvSpPr/>
          <p:nvPr/>
        </p:nvSpPr>
        <p:spPr>
          <a:xfrm>
            <a:off x="0" y="5210175"/>
            <a:ext cx="2411413"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D9403E76-5002-47F3-BECD-5503CE9D1C5C}"/>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79FF951-6CC1-4C54-A6B3-FB00276B7F49}"/>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688BD40A-AD22-4863-82F1-5166272FDD44}"/>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Picture Placeholder 40"/>
          <p:cNvSpPr>
            <a:spLocks noGrp="1"/>
          </p:cNvSpPr>
          <p:nvPr>
            <p:ph type="pic" sz="quarter" idx="10"/>
          </p:nvPr>
        </p:nvSpPr>
        <p:spPr>
          <a:xfrm>
            <a:off x="2411412" y="0"/>
            <a:ext cx="9780588" cy="6371351"/>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3" name="Title 1"/>
          <p:cNvSpPr>
            <a:spLocks noGrp="1"/>
          </p:cNvSpPr>
          <p:nvPr>
            <p:ph type="title"/>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FoundrySterling-Book" panose="00000400000000000000" pitchFamily="2" charset="0"/>
              </a:defRPr>
            </a:lvl1pPr>
          </a:lstStyle>
          <a:p>
            <a:r>
              <a:rPr lang="en-US" noProof="0"/>
              <a:t>Click to edit Master title style</a:t>
            </a:r>
            <a:endParaRPr lang="en-US" noProof="0" dirty="0"/>
          </a:p>
        </p:txBody>
      </p:sp>
      <p:sp>
        <p:nvSpPr>
          <p:cNvPr id="7" name="Subtitle 2"/>
          <p:cNvSpPr>
            <a:spLocks noGrp="1"/>
          </p:cNvSpPr>
          <p:nvPr>
            <p:ph type="body" sz="quarter" idx="13"/>
          </p:nvPr>
        </p:nvSpPr>
        <p:spPr>
          <a:xfrm>
            <a:off x="0" y="4110760"/>
            <a:ext cx="5956300" cy="1100565"/>
          </a:xfrm>
          <a:solidFill>
            <a:schemeClr val="tx1">
              <a:alpha val="80000"/>
            </a:schemeClr>
          </a:solidFill>
        </p:spPr>
        <p:txBody>
          <a:bodyPr lIns="252000" tIns="180000" rIns="180000" bIns="180000"/>
          <a:lstStyle>
            <a:lvl1pPr marL="0" indent="0" algn="l">
              <a:buNone/>
              <a:defRPr sz="24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text styles</a:t>
            </a:r>
          </a:p>
        </p:txBody>
      </p:sp>
      <p:sp>
        <p:nvSpPr>
          <p:cNvPr id="10" name="Footer Placeholder 3">
            <a:extLst>
              <a:ext uri="{FF2B5EF4-FFF2-40B4-BE49-F238E27FC236}">
                <a16:creationId xmlns:a16="http://schemas.microsoft.com/office/drawing/2014/main" id="{1AB6F86E-50FF-4A12-89EC-25C13C9504D5}"/>
              </a:ext>
            </a:extLst>
          </p:cNvPr>
          <p:cNvSpPr>
            <a:spLocks noGrp="1"/>
          </p:cNvSpPr>
          <p:nvPr>
            <p:ph type="ftr" sz="quarter" idx="14"/>
          </p:nvPr>
        </p:nvSpPr>
        <p:spPr/>
        <p:txBody>
          <a:bodyPr/>
          <a:lstStyle>
            <a:lvl1pPr>
              <a:defRPr/>
            </a:lvl1pPr>
          </a:lstStyle>
          <a:p>
            <a:pPr>
              <a:defRPr/>
            </a:pPr>
            <a:endParaRPr lang="en-US"/>
          </a:p>
        </p:txBody>
      </p:sp>
      <p:sp>
        <p:nvSpPr>
          <p:cNvPr id="11" name="Slide Number Placeholder 4">
            <a:extLst>
              <a:ext uri="{FF2B5EF4-FFF2-40B4-BE49-F238E27FC236}">
                <a16:creationId xmlns:a16="http://schemas.microsoft.com/office/drawing/2014/main" id="{926A25A1-78CC-47CF-9665-C07224748CEF}"/>
              </a:ext>
            </a:extLst>
          </p:cNvPr>
          <p:cNvSpPr>
            <a:spLocks noGrp="1"/>
          </p:cNvSpPr>
          <p:nvPr>
            <p:ph type="sldNum" sz="quarter" idx="15"/>
          </p:nvPr>
        </p:nvSpPr>
        <p:spPr/>
        <p:txBody>
          <a:bodyPr/>
          <a:lstStyle>
            <a:lvl1pPr>
              <a:defRPr/>
            </a:lvl1pPr>
          </a:lstStyle>
          <a:p>
            <a:pPr>
              <a:defRPr/>
            </a:pPr>
            <a:fld id="{45816D79-E05B-4189-B931-1E1E6000B38F}" type="slidenum">
              <a:rPr lang="en-US"/>
              <a:pPr>
                <a:defRPr/>
              </a:pPr>
              <a:t>‹#›</a:t>
            </a:fld>
            <a:endParaRPr lang="en-US" dirty="0"/>
          </a:p>
        </p:txBody>
      </p:sp>
    </p:spTree>
    <p:extLst>
      <p:ext uri="{BB962C8B-B14F-4D97-AF65-F5344CB8AC3E}">
        <p14:creationId xmlns:p14="http://schemas.microsoft.com/office/powerpoint/2010/main" val="619853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3D4B0B-E355-4614-A661-394543A65842}"/>
              </a:ext>
            </a:extLst>
          </p:cNvPr>
          <p:cNvSpPr/>
          <p:nvPr/>
        </p:nvSpPr>
        <p:spPr>
          <a:xfrm>
            <a:off x="9348788" y="3700463"/>
            <a:ext cx="2411412" cy="1158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7" name="Picture Placeholder 6"/>
          <p:cNvSpPr>
            <a:spLocks noGrp="1"/>
          </p:cNvSpPr>
          <p:nvPr>
            <p:ph type="pic" sz="quarter" idx="14"/>
          </p:nvPr>
        </p:nvSpPr>
        <p:spPr>
          <a:xfrm>
            <a:off x="6096000" y="-1"/>
            <a:ext cx="6096000" cy="6371351"/>
          </a:xfrm>
          <a:solidFill>
            <a:schemeClr val="bg1">
              <a:lumMod val="95000"/>
            </a:schemeClr>
          </a:solidFill>
        </p:spPr>
        <p:txBody>
          <a:bodyPr tIns="158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title"/>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Click to edit Master title style</a:t>
            </a:r>
            <a:endParaRPr lang="en-US" noProof="0" dirty="0"/>
          </a:p>
        </p:txBody>
      </p:sp>
      <p:sp>
        <p:nvSpPr>
          <p:cNvPr id="10" name="Subtitle 2"/>
          <p:cNvSpPr>
            <a:spLocks noGrp="1"/>
          </p:cNvSpPr>
          <p:nvPr>
            <p:ph type="body" sz="quarter" idx="32"/>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Footer Placeholder 3">
            <a:extLst>
              <a:ext uri="{FF2B5EF4-FFF2-40B4-BE49-F238E27FC236}">
                <a16:creationId xmlns:a16="http://schemas.microsoft.com/office/drawing/2014/main" id="{9B02515B-EB6F-4291-BC29-4A19C1A9EE31}"/>
              </a:ext>
            </a:extLst>
          </p:cNvPr>
          <p:cNvSpPr>
            <a:spLocks noGrp="1"/>
          </p:cNvSpPr>
          <p:nvPr>
            <p:ph type="ftr" sz="quarter" idx="33"/>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4D55C047-934B-4CA8-8947-C03DBCDF0AAD}"/>
              </a:ext>
            </a:extLst>
          </p:cNvPr>
          <p:cNvSpPr>
            <a:spLocks noGrp="1"/>
          </p:cNvSpPr>
          <p:nvPr>
            <p:ph type="sldNum" sz="quarter" idx="34"/>
          </p:nvPr>
        </p:nvSpPr>
        <p:spPr/>
        <p:txBody>
          <a:bodyPr/>
          <a:lstStyle>
            <a:lvl1pPr>
              <a:defRPr/>
            </a:lvl1pPr>
          </a:lstStyle>
          <a:p>
            <a:pPr>
              <a:defRPr/>
            </a:pPr>
            <a:fld id="{1DBDAB77-031E-4202-B9F3-C328DF8CE143}" type="slidenum">
              <a:rPr lang="en-US"/>
              <a:pPr>
                <a:defRPr/>
              </a:pPr>
              <a:t>‹#›</a:t>
            </a:fld>
            <a:endParaRPr lang="en-US" dirty="0"/>
          </a:p>
        </p:txBody>
      </p:sp>
    </p:spTree>
    <p:extLst>
      <p:ext uri="{BB962C8B-B14F-4D97-AF65-F5344CB8AC3E}">
        <p14:creationId xmlns:p14="http://schemas.microsoft.com/office/powerpoint/2010/main" val="35957663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5A8F1E-4002-42FC-951A-28A5456318E5}"/>
              </a:ext>
            </a:extLst>
          </p:cNvPr>
          <p:cNvSpPr/>
          <p:nvPr/>
        </p:nvSpPr>
        <p:spPr>
          <a:xfrm>
            <a:off x="9775825" y="1762125"/>
            <a:ext cx="198437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7" name="Picture Placeholder 6"/>
          <p:cNvSpPr>
            <a:spLocks noGrp="1"/>
          </p:cNvSpPr>
          <p:nvPr>
            <p:ph type="pic" sz="quarter" idx="14"/>
          </p:nvPr>
        </p:nvSpPr>
        <p:spPr>
          <a:xfrm>
            <a:off x="0" y="-1"/>
            <a:ext cx="6096000" cy="6371351"/>
          </a:xfrm>
          <a:solidFill>
            <a:schemeClr val="bg1">
              <a:lumMod val="95000"/>
            </a:schemeClr>
          </a:solidFill>
        </p:spPr>
        <p:txBody>
          <a:bodyPr tIns="158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title"/>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Master title style</a:t>
            </a:r>
          </a:p>
        </p:txBody>
      </p:sp>
      <p:sp>
        <p:nvSpPr>
          <p:cNvPr id="10" name="Subtitle 2"/>
          <p:cNvSpPr>
            <a:spLocks noGrp="1"/>
          </p:cNvSpPr>
          <p:nvPr>
            <p:ph type="body" sz="quarter" idx="32"/>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3">
            <a:extLst>
              <a:ext uri="{FF2B5EF4-FFF2-40B4-BE49-F238E27FC236}">
                <a16:creationId xmlns:a16="http://schemas.microsoft.com/office/drawing/2014/main" id="{4E5C6A12-AF63-472E-A42D-0F17E640ECEA}"/>
              </a:ext>
            </a:extLst>
          </p:cNvPr>
          <p:cNvSpPr>
            <a:spLocks noGrp="1"/>
          </p:cNvSpPr>
          <p:nvPr>
            <p:ph type="ftr" sz="quarter" idx="33"/>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0E0AD0D5-BA19-4E40-9EDB-C4847376A868}"/>
              </a:ext>
            </a:extLst>
          </p:cNvPr>
          <p:cNvSpPr>
            <a:spLocks noGrp="1"/>
          </p:cNvSpPr>
          <p:nvPr>
            <p:ph type="sldNum" sz="quarter" idx="34"/>
          </p:nvPr>
        </p:nvSpPr>
        <p:spPr/>
        <p:txBody>
          <a:bodyPr/>
          <a:lstStyle>
            <a:lvl1pPr>
              <a:defRPr/>
            </a:lvl1pPr>
          </a:lstStyle>
          <a:p>
            <a:pPr>
              <a:defRPr/>
            </a:pPr>
            <a:fld id="{34D78E04-DE74-4CAC-B4AD-3AE29F76CF67}" type="slidenum">
              <a:rPr lang="en-US"/>
              <a:pPr>
                <a:defRPr/>
              </a:pPr>
              <a:t>‹#›</a:t>
            </a:fld>
            <a:endParaRPr lang="en-US" dirty="0"/>
          </a:p>
        </p:txBody>
      </p:sp>
    </p:spTree>
    <p:extLst>
      <p:ext uri="{BB962C8B-B14F-4D97-AF65-F5344CB8AC3E}">
        <p14:creationId xmlns:p14="http://schemas.microsoft.com/office/powerpoint/2010/main" val="2341653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Rectangle 9" descr="Accent block left">
            <a:extLst>
              <a:ext uri="{FF2B5EF4-FFF2-40B4-BE49-F238E27FC236}">
                <a16:creationId xmlns:a16="http://schemas.microsoft.com/office/drawing/2014/main" id="{8E2AABDB-68EA-492B-8C35-21A26ED270CA}"/>
              </a:ext>
            </a:extLst>
          </p:cNvPr>
          <p:cNvSpPr/>
          <p:nvPr/>
        </p:nvSpPr>
        <p:spPr>
          <a:xfrm>
            <a:off x="431800" y="2100263"/>
            <a:ext cx="198437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11" name="Rectangle 10" descr="Accent bar right&#10;">
            <a:extLst>
              <a:ext uri="{FF2B5EF4-FFF2-40B4-BE49-F238E27FC236}">
                <a16:creationId xmlns:a16="http://schemas.microsoft.com/office/drawing/2014/main" id="{265C6C24-8EAC-4414-BCF8-DF32EB8CBFEA}"/>
              </a:ext>
            </a:extLst>
          </p:cNvPr>
          <p:cNvSpPr/>
          <p:nvPr/>
        </p:nvSpPr>
        <p:spPr>
          <a:xfrm>
            <a:off x="6299200" y="2100263"/>
            <a:ext cx="1984375" cy="114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343711"/>
            <a:ext cx="11340000" cy="917727"/>
          </a:xfrm>
        </p:spPr>
        <p:txBody>
          <a:bodyPr/>
          <a:lstStyle>
            <a:lvl1pPr>
              <a:defRPr sz="3600">
                <a:solidFill>
                  <a:schemeClr val="tx1">
                    <a:lumMod val="75000"/>
                    <a:lumOff val="25000"/>
                  </a:schemeClr>
                </a:solidFill>
              </a:defRPr>
            </a:lvl1pPr>
          </a:lstStyle>
          <a:p>
            <a:r>
              <a:rPr lang="en-US" noProof="0"/>
              <a:t>Click to edit Master title style</a:t>
            </a:r>
            <a:endParaRPr lang="en-US" noProof="0" dirty="0"/>
          </a:p>
        </p:txBody>
      </p:sp>
      <p:sp>
        <p:nvSpPr>
          <p:cNvPr id="9" name="Subtitle 2"/>
          <p:cNvSpPr>
            <a:spLocks noGrp="1"/>
          </p:cNvSpPr>
          <p:nvPr>
            <p:ph type="body" sz="quarter" idx="32"/>
          </p:nvPr>
        </p:nvSpPr>
        <p:spPr>
          <a:xfrm>
            <a:off x="432487" y="1261438"/>
            <a:ext cx="11339513" cy="360000"/>
          </a:xfrm>
        </p:spPr>
        <p:txBody>
          <a:bodyPr/>
          <a:lstStyle>
            <a:lvl1pPr marL="0" indent="0">
              <a:buNone/>
              <a:defRPr sz="2800"/>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mparison Left Placeholder 1"/>
          <p:cNvSpPr>
            <a:spLocks noGrp="1"/>
          </p:cNvSpPr>
          <p:nvPr>
            <p:ph type="body" idx="1"/>
          </p:nvPr>
        </p:nvSpPr>
        <p:spPr>
          <a:xfrm>
            <a:off x="432000" y="2307689"/>
            <a:ext cx="5472000" cy="360000"/>
          </a:xfrm>
        </p:spPr>
        <p:txBody>
          <a:bodyPr/>
          <a:lstStyle>
            <a:lvl1pPr marL="0" indent="0">
              <a:buNone/>
              <a:defRPr sz="28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p:cNvSpPr>
            <a:spLocks noGrp="1"/>
          </p:cNvSpPr>
          <p:nvPr>
            <p:ph sz="half" idx="2"/>
          </p:nvPr>
        </p:nvSpPr>
        <p:spPr>
          <a:xfrm>
            <a:off x="432000" y="2815037"/>
            <a:ext cx="5472000" cy="3376963"/>
          </a:xfr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Comparison Left Placeholder 2"/>
          <p:cNvSpPr>
            <a:spLocks noGrp="1"/>
          </p:cNvSpPr>
          <p:nvPr>
            <p:ph type="body" sz="quarter" idx="13"/>
          </p:nvPr>
        </p:nvSpPr>
        <p:spPr>
          <a:xfrm>
            <a:off x="6300000" y="2308214"/>
            <a:ext cx="5472000" cy="358775"/>
          </a:xfrm>
        </p:spPr>
        <p:txBody>
          <a:bodyPr/>
          <a:lstStyle>
            <a:lvl1pPr marL="0" indent="0">
              <a:buNone/>
              <a:defRPr sz="2800" b="1">
                <a:solidFill>
                  <a:schemeClr val="tx1"/>
                </a:solidFill>
              </a:defRPr>
            </a:lvl1pPr>
          </a:lstStyle>
          <a:p>
            <a:pPr lvl="0"/>
            <a:r>
              <a:rPr lang="en-US" noProof="0"/>
              <a:t>Click to edit Master text styles</a:t>
            </a:r>
          </a:p>
        </p:txBody>
      </p:sp>
      <p:sp>
        <p:nvSpPr>
          <p:cNvPr id="8" name="Text Placeholder 4"/>
          <p:cNvSpPr>
            <a:spLocks noGrp="1"/>
          </p:cNvSpPr>
          <p:nvPr>
            <p:ph type="body" sz="quarter" idx="12"/>
          </p:nvPr>
        </p:nvSpPr>
        <p:spPr>
          <a:xfrm>
            <a:off x="6299887" y="2812214"/>
            <a:ext cx="5472113" cy="3379036"/>
          </a:xfrm>
        </p:spPr>
        <p:txBody>
          <a:bodyPr/>
          <a:lstStyle>
            <a:lvl1pPr>
              <a:defRPr sz="2400"/>
            </a:lvl1pPr>
            <a:lvl2pPr>
              <a:defRPr sz="2000"/>
            </a:lvl2pPr>
            <a:lvl3pPr>
              <a:defRPr sz="1800"/>
            </a:lvl3pPr>
            <a:lvl4pPr>
              <a:defRPr sz="16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Footer Placeholder 4">
            <a:extLst>
              <a:ext uri="{FF2B5EF4-FFF2-40B4-BE49-F238E27FC236}">
                <a16:creationId xmlns:a16="http://schemas.microsoft.com/office/drawing/2014/main" id="{2B42B1AB-72F9-4B52-95E0-AF54E617689C}"/>
              </a:ext>
            </a:extLst>
          </p:cNvPr>
          <p:cNvSpPr>
            <a:spLocks noGrp="1"/>
          </p:cNvSpPr>
          <p:nvPr>
            <p:ph type="ftr" sz="quarter" idx="33"/>
          </p:nvPr>
        </p:nvSpPr>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0DCAA280-A893-40D5-9B46-11236707A549}"/>
              </a:ext>
            </a:extLst>
          </p:cNvPr>
          <p:cNvSpPr>
            <a:spLocks noGrp="1"/>
          </p:cNvSpPr>
          <p:nvPr>
            <p:ph type="sldNum" sz="quarter" idx="34"/>
          </p:nvPr>
        </p:nvSpPr>
        <p:spPr/>
        <p:txBody>
          <a:bodyPr/>
          <a:lstStyle>
            <a:lvl1pPr>
              <a:defRPr/>
            </a:lvl1pPr>
          </a:lstStyle>
          <a:p>
            <a:pPr>
              <a:defRPr/>
            </a:pPr>
            <a:fld id="{E89B2D77-FD07-4AA0-A57B-647DB6AD7B10}" type="slidenum">
              <a:rPr lang="en-US"/>
              <a:pPr>
                <a:defRPr/>
              </a:pPr>
              <a:t>‹#›</a:t>
            </a:fld>
            <a:endParaRPr lang="en-US" dirty="0"/>
          </a:p>
        </p:txBody>
      </p:sp>
    </p:spTree>
    <p:extLst>
      <p:ext uri="{BB962C8B-B14F-4D97-AF65-F5344CB8AC3E}">
        <p14:creationId xmlns:p14="http://schemas.microsoft.com/office/powerpoint/2010/main" val="943236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1"/>
            <a:ext cx="12192000" cy="6371350"/>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3" name="Content Placeholder 2"/>
          <p:cNvSpPr>
            <a:spLocks noGrp="1"/>
          </p:cNvSpPr>
          <p:nvPr>
            <p:ph sz="half" idx="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5" name="Title 4"/>
          <p:cNvSpPr>
            <a:spLocks noGrp="1"/>
          </p:cNvSpPr>
          <p:nvPr>
            <p:ph type="title"/>
          </p:nvPr>
        </p:nvSpPr>
        <p:spPr>
          <a:xfrm>
            <a:off x="431800" y="431800"/>
            <a:ext cx="11328400" cy="845766"/>
          </a:xfrm>
        </p:spPr>
        <p:txBody>
          <a:bodyPr/>
          <a:lstStyle/>
          <a:p>
            <a:r>
              <a:rPr lang="en-US" noProof="0"/>
              <a:t>Click to edit Master title style</a:t>
            </a:r>
            <a:endParaRPr lang="en-US" noProof="0" dirty="0"/>
          </a:p>
        </p:txBody>
      </p:sp>
      <p:sp>
        <p:nvSpPr>
          <p:cNvPr id="6" name="Footer Placeholder 4">
            <a:extLst>
              <a:ext uri="{FF2B5EF4-FFF2-40B4-BE49-F238E27FC236}">
                <a16:creationId xmlns:a16="http://schemas.microsoft.com/office/drawing/2014/main" id="{DF5B1670-A19C-4C6C-9AE1-829E628C3B98}"/>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74B8223D-28DE-4F9A-B77E-ED746B6939AD}"/>
              </a:ext>
            </a:extLst>
          </p:cNvPr>
          <p:cNvSpPr>
            <a:spLocks noGrp="1"/>
          </p:cNvSpPr>
          <p:nvPr>
            <p:ph type="sldNum" sz="quarter" idx="16"/>
          </p:nvPr>
        </p:nvSpPr>
        <p:spPr/>
        <p:txBody>
          <a:bodyPr/>
          <a:lstStyle>
            <a:lvl1pPr>
              <a:defRPr/>
            </a:lvl1pPr>
          </a:lstStyle>
          <a:p>
            <a:pPr>
              <a:defRPr/>
            </a:pPr>
            <a:fld id="{FFC926FE-E546-414E-BF70-C35EEFDEA26D}" type="slidenum">
              <a:rPr lang="en-US"/>
              <a:pPr>
                <a:defRPr/>
              </a:pPr>
              <a:t>‹#›</a:t>
            </a:fld>
            <a:endParaRPr lang="en-US" dirty="0"/>
          </a:p>
        </p:txBody>
      </p:sp>
    </p:spTree>
    <p:extLst>
      <p:ext uri="{BB962C8B-B14F-4D97-AF65-F5344CB8AC3E}">
        <p14:creationId xmlns:p14="http://schemas.microsoft.com/office/powerpoint/2010/main" val="38329129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A7B50E-334B-4F3D-AE59-CFAE5392A1D5}"/>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AB2536BB-42D8-49AD-83E9-A13C9043F23F}"/>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Rectangle 13">
            <a:extLst>
              <a:ext uri="{FF2B5EF4-FFF2-40B4-BE49-F238E27FC236}">
                <a16:creationId xmlns:a16="http://schemas.microsoft.com/office/drawing/2014/main" id="{30580586-E49D-4F38-8C7F-E2E80CF7F73D}"/>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Rectangle 14">
            <a:extLst>
              <a:ext uri="{FF2B5EF4-FFF2-40B4-BE49-F238E27FC236}">
                <a16:creationId xmlns:a16="http://schemas.microsoft.com/office/drawing/2014/main" id="{A540E795-9000-490E-8C6A-9E29D3AC7218}"/>
              </a:ext>
            </a:extLst>
          </p:cNvPr>
          <p:cNvSpPr/>
          <p:nvPr/>
        </p:nvSpPr>
        <p:spPr>
          <a:xfrm>
            <a:off x="8458200" y="2686050"/>
            <a:ext cx="3733800"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Picture Placeholder 40"/>
          <p:cNvSpPr>
            <a:spLocks noGrp="1"/>
          </p:cNvSpPr>
          <p:nvPr>
            <p:ph type="pic" sz="quarter" idx="10"/>
          </p:nvPr>
        </p:nvSpPr>
        <p:spPr>
          <a:xfrm>
            <a:off x="0" y="0"/>
            <a:ext cx="9780102" cy="6804025"/>
          </a:xfrm>
          <a:solidFill>
            <a:schemeClr val="bg1">
              <a:lumMod val="8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a:t>Click icon to add picture</a:t>
            </a:r>
            <a:endParaRPr lang="en-US" noProof="0" dirty="0"/>
          </a:p>
        </p:txBody>
      </p:sp>
      <p:sp>
        <p:nvSpPr>
          <p:cNvPr id="2" name="Title 1"/>
          <p:cNvSpPr>
            <a:spLocks noGrp="1"/>
          </p:cNvSpPr>
          <p:nvPr>
            <p:ph type="ctrTitle"/>
          </p:nvPr>
        </p:nvSpPr>
        <p:spPr>
          <a:xfrm>
            <a:off x="8458200" y="2798354"/>
            <a:ext cx="3733800" cy="1013684"/>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p>
        </p:txBody>
      </p:sp>
      <p:sp>
        <p:nvSpPr>
          <p:cNvPr id="9" name="Text Placeholder 5"/>
          <p:cNvSpPr>
            <a:spLocks noGrp="1"/>
          </p:cNvSpPr>
          <p:nvPr>
            <p:ph type="body" sz="quarter" idx="15"/>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0" name="Text Placeholder 6"/>
          <p:cNvSpPr>
            <a:spLocks noGrp="1"/>
          </p:cNvSpPr>
          <p:nvPr>
            <p:ph type="body" sz="quarter" idx="16"/>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1" name="Text Placeholder 7"/>
          <p:cNvSpPr>
            <a:spLocks noGrp="1"/>
          </p:cNvSpPr>
          <p:nvPr>
            <p:ph type="body" sz="quarter" idx="17"/>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2" name="Text Placeholder 8"/>
          <p:cNvSpPr>
            <a:spLocks noGrp="1"/>
          </p:cNvSpPr>
          <p:nvPr>
            <p:ph type="body" sz="quarter" idx="18"/>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16" name="Slide Number Placeholder 4">
            <a:extLst>
              <a:ext uri="{FF2B5EF4-FFF2-40B4-BE49-F238E27FC236}">
                <a16:creationId xmlns:a16="http://schemas.microsoft.com/office/drawing/2014/main" id="{629A2079-ECFB-4000-B25C-7B200D025D09}"/>
              </a:ext>
            </a:extLst>
          </p:cNvPr>
          <p:cNvSpPr>
            <a:spLocks noGrp="1"/>
          </p:cNvSpPr>
          <p:nvPr>
            <p:ph type="sldNum" sz="quarter" idx="19"/>
          </p:nvPr>
        </p:nvSpPr>
        <p:spPr/>
        <p:txBody>
          <a:bodyPr/>
          <a:lstStyle>
            <a:lvl1pPr>
              <a:defRPr/>
            </a:lvl1pPr>
          </a:lstStyle>
          <a:p>
            <a:pPr>
              <a:defRPr/>
            </a:pPr>
            <a:fld id="{2514AFC3-5D1C-4C5D-B772-C88AE098042D}" type="slidenum">
              <a:rPr lang="en-US"/>
              <a:pPr>
                <a:defRPr/>
              </a:pPr>
              <a:t>‹#›</a:t>
            </a:fld>
            <a:endParaRPr lang="en-US" dirty="0"/>
          </a:p>
        </p:txBody>
      </p:sp>
    </p:spTree>
    <p:extLst>
      <p:ext uri="{BB962C8B-B14F-4D97-AF65-F5344CB8AC3E}">
        <p14:creationId xmlns:p14="http://schemas.microsoft.com/office/powerpoint/2010/main" val="357750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2294-DF3D-4136-A93E-C8CC85A21C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A52BB3-889E-4079-811C-3E9C75874A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2BB9DE-8D82-4E69-950B-EF1F2AEF29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CC3A19-F75F-418E-8CBB-E2B60C483A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3A43C-9D2E-4260-A900-0BAE59E8B6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1316AA-BD33-45CC-AD15-AAD43069ACEE}"/>
              </a:ext>
            </a:extLst>
          </p:cNvPr>
          <p:cNvSpPr>
            <a:spLocks noGrp="1"/>
          </p:cNvSpPr>
          <p:nvPr>
            <p:ph type="dt" sz="half" idx="10"/>
          </p:nvPr>
        </p:nvSpPr>
        <p:spPr/>
        <p:txBody>
          <a:bodyPr/>
          <a:lstStyle/>
          <a:p>
            <a:fld id="{FAC8DF0F-FFE4-4A1C-97BD-BC6A0CAF856B}" type="datetime1">
              <a:rPr lang="en-GB" smtClean="0"/>
              <a:t>07/11/2023</a:t>
            </a:fld>
            <a:endParaRPr lang="en-GB"/>
          </a:p>
        </p:txBody>
      </p:sp>
      <p:sp>
        <p:nvSpPr>
          <p:cNvPr id="8" name="Footer Placeholder 7">
            <a:extLst>
              <a:ext uri="{FF2B5EF4-FFF2-40B4-BE49-F238E27FC236}">
                <a16:creationId xmlns:a16="http://schemas.microsoft.com/office/drawing/2014/main" id="{1FF2BA02-A8A7-4DBA-A8C4-21A6126448F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874C738-7391-4BAE-B9CA-835B29C245B8}"/>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10472011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348294"/>
            <a:ext cx="11328400" cy="755081"/>
          </a:xfrm>
        </p:spPr>
        <p:txBody>
          <a:bodyPr/>
          <a:lstStyle>
            <a:lvl1pPr>
              <a:defRPr sz="3600">
                <a:solidFill>
                  <a:schemeClr val="tx1">
                    <a:lumMod val="75000"/>
                    <a:lumOff val="25000"/>
                  </a:schemeClr>
                </a:solidFill>
              </a:defRPr>
            </a:lvl1pPr>
          </a:lstStyle>
          <a:p>
            <a:r>
              <a:rPr lang="en-US" noProof="0"/>
              <a:t>Click to edit Master title style</a:t>
            </a:r>
            <a:endParaRPr lang="en-US" noProof="0" dirty="0"/>
          </a:p>
        </p:txBody>
      </p:sp>
      <p:sp>
        <p:nvSpPr>
          <p:cNvPr id="7" name="Subtitle 2"/>
          <p:cNvSpPr>
            <a:spLocks noGrp="1"/>
          </p:cNvSpPr>
          <p:nvPr>
            <p:ph type="body" sz="quarter" idx="32"/>
          </p:nvPr>
        </p:nvSpPr>
        <p:spPr>
          <a:xfrm>
            <a:off x="431800" y="1086632"/>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idx="1"/>
          </p:nvPr>
        </p:nvSpPr>
        <p:spPr>
          <a:xfrm>
            <a:off x="590719" y="1789890"/>
            <a:ext cx="11180594" cy="4393828"/>
          </a:xfr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2964B2DF-07B1-48EE-9005-63BB31738B5F}"/>
              </a:ext>
            </a:extLst>
          </p:cNvPr>
          <p:cNvSpPr>
            <a:spLocks noGrp="1"/>
          </p:cNvSpPr>
          <p:nvPr>
            <p:ph type="ftr" sz="quarter" idx="33"/>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BDB1DE-8C3A-4E4F-BB2D-99462DCF8DB0}"/>
              </a:ext>
            </a:extLst>
          </p:cNvPr>
          <p:cNvSpPr>
            <a:spLocks noGrp="1"/>
          </p:cNvSpPr>
          <p:nvPr>
            <p:ph type="sldNum" sz="quarter" idx="34"/>
          </p:nvPr>
        </p:nvSpPr>
        <p:spPr/>
        <p:txBody>
          <a:bodyPr/>
          <a:lstStyle>
            <a:lvl1pPr>
              <a:defRPr/>
            </a:lvl1pPr>
          </a:lstStyle>
          <a:p>
            <a:pPr>
              <a:defRPr/>
            </a:pPr>
            <a:fld id="{D3D236BE-D801-4D99-9258-E6DD4D00D4D4}" type="slidenum">
              <a:rPr lang="en-US"/>
              <a:pPr>
                <a:defRPr/>
              </a:pPr>
              <a:t>‹#›</a:t>
            </a:fld>
            <a:endParaRPr lang="en-US" dirty="0"/>
          </a:p>
        </p:txBody>
      </p:sp>
    </p:spTree>
    <p:extLst>
      <p:ext uri="{BB962C8B-B14F-4D97-AF65-F5344CB8AC3E}">
        <p14:creationId xmlns:p14="http://schemas.microsoft.com/office/powerpoint/2010/main" val="1167602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634528"/>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7" name="Subtitle 2"/>
          <p:cNvSpPr>
            <a:spLocks noGrp="1"/>
          </p:cNvSpPr>
          <p:nvPr>
            <p:ph type="body" sz="quarter" idx="32"/>
          </p:nvPr>
        </p:nvSpPr>
        <p:spPr>
          <a:xfrm>
            <a:off x="431800" y="1066528"/>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sz="half" idx="1"/>
          </p:nvPr>
        </p:nvSpPr>
        <p:spPr>
          <a:xfrm>
            <a:off x="432000" y="1731523"/>
            <a:ext cx="5472000" cy="4460476"/>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4"/>
          <p:cNvSpPr>
            <a:spLocks noGrp="1"/>
          </p:cNvSpPr>
          <p:nvPr>
            <p:ph type="body" sz="quarter" idx="12"/>
          </p:nvPr>
        </p:nvSpPr>
        <p:spPr>
          <a:xfrm>
            <a:off x="6299887" y="1730772"/>
            <a:ext cx="5472113" cy="446047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Footer Placeholder 4">
            <a:extLst>
              <a:ext uri="{FF2B5EF4-FFF2-40B4-BE49-F238E27FC236}">
                <a16:creationId xmlns:a16="http://schemas.microsoft.com/office/drawing/2014/main" id="{E5C1F4B6-B609-459F-A92B-B9D82B5137FE}"/>
              </a:ext>
            </a:extLst>
          </p:cNvPr>
          <p:cNvSpPr>
            <a:spLocks noGrp="1"/>
          </p:cNvSpPr>
          <p:nvPr>
            <p:ph type="ftr" sz="quarter" idx="33"/>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49D3881-534E-4B95-B487-2F818F35DAF6}"/>
              </a:ext>
            </a:extLst>
          </p:cNvPr>
          <p:cNvSpPr>
            <a:spLocks noGrp="1"/>
          </p:cNvSpPr>
          <p:nvPr>
            <p:ph type="sldNum" sz="quarter" idx="34"/>
          </p:nvPr>
        </p:nvSpPr>
        <p:spPr/>
        <p:txBody>
          <a:bodyPr/>
          <a:lstStyle>
            <a:lvl1pPr>
              <a:defRPr/>
            </a:lvl1pPr>
          </a:lstStyle>
          <a:p>
            <a:pPr>
              <a:defRPr/>
            </a:pPr>
            <a:fld id="{CF70FFD1-59D4-40EE-813F-62CC7BFBDF81}" type="slidenum">
              <a:rPr lang="en-US"/>
              <a:pPr>
                <a:defRPr/>
              </a:pPr>
              <a:t>‹#›</a:t>
            </a:fld>
            <a:endParaRPr lang="en-US" dirty="0"/>
          </a:p>
        </p:txBody>
      </p:sp>
    </p:spTree>
    <p:extLst>
      <p:ext uri="{BB962C8B-B14F-4D97-AF65-F5344CB8AC3E}">
        <p14:creationId xmlns:p14="http://schemas.microsoft.com/office/powerpoint/2010/main" val="35533323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9" name="Subtitle 2"/>
          <p:cNvSpPr>
            <a:spLocks noGrp="1"/>
          </p:cNvSpPr>
          <p:nvPr>
            <p:ph type="body" sz="quarter" idx="32"/>
          </p:nvPr>
        </p:nvSpPr>
        <p:spPr>
          <a:xfrm>
            <a:off x="431800" y="881519"/>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4">
            <a:extLst>
              <a:ext uri="{FF2B5EF4-FFF2-40B4-BE49-F238E27FC236}">
                <a16:creationId xmlns:a16="http://schemas.microsoft.com/office/drawing/2014/main" id="{CDB1532A-186B-4817-9643-F902DA37D4CD}"/>
              </a:ext>
            </a:extLst>
          </p:cNvPr>
          <p:cNvSpPr>
            <a:spLocks noGrp="1"/>
          </p:cNvSpPr>
          <p:nvPr>
            <p:ph type="ftr" sz="quarter" idx="33"/>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FD337747-DF9E-4E6B-923B-8940D83E7170}"/>
              </a:ext>
            </a:extLst>
          </p:cNvPr>
          <p:cNvSpPr>
            <a:spLocks noGrp="1"/>
          </p:cNvSpPr>
          <p:nvPr>
            <p:ph type="sldNum" sz="quarter" idx="34"/>
          </p:nvPr>
        </p:nvSpPr>
        <p:spPr/>
        <p:txBody>
          <a:bodyPr/>
          <a:lstStyle>
            <a:lvl1pPr>
              <a:defRPr/>
            </a:lvl1pPr>
          </a:lstStyle>
          <a:p>
            <a:pPr>
              <a:defRPr/>
            </a:pPr>
            <a:fld id="{5437B57A-7F1F-4B9B-83C9-C5CF86E801A9}" type="slidenum">
              <a:rPr lang="en-US"/>
              <a:pPr>
                <a:defRPr/>
              </a:pPr>
              <a:t>‹#›</a:t>
            </a:fld>
            <a:endParaRPr lang="en-US" dirty="0"/>
          </a:p>
        </p:txBody>
      </p:sp>
      <p:sp>
        <p:nvSpPr>
          <p:cNvPr id="10" name="Text Placeholder 4">
            <a:extLst>
              <a:ext uri="{FF2B5EF4-FFF2-40B4-BE49-F238E27FC236}">
                <a16:creationId xmlns:a16="http://schemas.microsoft.com/office/drawing/2014/main" id="{3450F55A-62CD-47C7-BAC1-1156BDA8013A}"/>
              </a:ext>
            </a:extLst>
          </p:cNvPr>
          <p:cNvSpPr>
            <a:spLocks noGrp="1"/>
          </p:cNvSpPr>
          <p:nvPr>
            <p:ph type="body" sz="quarter" idx="35"/>
          </p:nvPr>
        </p:nvSpPr>
        <p:spPr>
          <a:xfrm>
            <a:off x="171450" y="0"/>
            <a:ext cx="2838450" cy="293688"/>
          </a:xfrm>
        </p:spPr>
        <p:txBody>
          <a:bodyPr/>
          <a:lstStyle>
            <a:lvl1pPr>
              <a:defRPr sz="1400">
                <a:latin typeface="FoundrySterling-Book" panose="00000400000000000000" pitchFamily="2" charset="0"/>
              </a:defRPr>
            </a:lvl1pPr>
          </a:lstStyle>
          <a:p>
            <a:pPr lvl="0"/>
            <a:r>
              <a:rPr lang="en-US"/>
              <a:t>Click to edit Master text styles</a:t>
            </a:r>
          </a:p>
        </p:txBody>
      </p:sp>
      <p:sp>
        <p:nvSpPr>
          <p:cNvPr id="12" name="Text Placeholder 4">
            <a:extLst>
              <a:ext uri="{FF2B5EF4-FFF2-40B4-BE49-F238E27FC236}">
                <a16:creationId xmlns:a16="http://schemas.microsoft.com/office/drawing/2014/main" id="{92E5D336-DF1D-44BD-A53C-ED88D7C72A2B}"/>
              </a:ext>
            </a:extLst>
          </p:cNvPr>
          <p:cNvSpPr>
            <a:spLocks noGrp="1"/>
          </p:cNvSpPr>
          <p:nvPr>
            <p:ph type="body" sz="quarter" idx="36"/>
          </p:nvPr>
        </p:nvSpPr>
        <p:spPr>
          <a:xfrm>
            <a:off x="5686425" y="-41077"/>
            <a:ext cx="2838450" cy="293688"/>
          </a:xfrm>
        </p:spPr>
        <p:txBody>
          <a:bodyPr/>
          <a:lstStyle>
            <a:lvl1pPr>
              <a:defRPr sz="1400">
                <a:latin typeface="FoundrySterling-Book" panose="000004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733381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96422"/>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10" name="Subtitle 2"/>
          <p:cNvSpPr>
            <a:spLocks noGrp="1"/>
          </p:cNvSpPr>
          <p:nvPr>
            <p:ph type="body" sz="quarter" idx="32"/>
          </p:nvPr>
        </p:nvSpPr>
        <p:spPr>
          <a:xfrm>
            <a:off x="426243" y="928422"/>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3" name="Content Placeholder 2"/>
          <p:cNvSpPr>
            <a:spLocks noGrp="1"/>
          </p:cNvSpPr>
          <p:nvPr>
            <p:ph idx="1"/>
          </p:nvPr>
        </p:nvSpPr>
        <p:spPr>
          <a:xfrm>
            <a:off x="432000" y="1627762"/>
            <a:ext cx="2160000" cy="45634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4"/>
          <p:cNvSpPr>
            <a:spLocks noGrp="1"/>
          </p:cNvSpPr>
          <p:nvPr>
            <p:ph type="body" sz="quarter" idx="12"/>
          </p:nvPr>
        </p:nvSpPr>
        <p:spPr>
          <a:xfrm>
            <a:off x="2726412" y="1627762"/>
            <a:ext cx="2160588" cy="4563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5"/>
          <p:cNvSpPr>
            <a:spLocks noGrp="1"/>
          </p:cNvSpPr>
          <p:nvPr>
            <p:ph type="body" sz="quarter" idx="13"/>
          </p:nvPr>
        </p:nvSpPr>
        <p:spPr>
          <a:xfrm>
            <a:off x="5021412" y="1627762"/>
            <a:ext cx="2160588" cy="4563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6"/>
          <p:cNvSpPr>
            <a:spLocks noGrp="1"/>
          </p:cNvSpPr>
          <p:nvPr>
            <p:ph type="body" sz="quarter" idx="14"/>
          </p:nvPr>
        </p:nvSpPr>
        <p:spPr>
          <a:xfrm>
            <a:off x="7316412" y="1623297"/>
            <a:ext cx="2160588" cy="4563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p:cNvSpPr>
            <a:spLocks noGrp="1"/>
          </p:cNvSpPr>
          <p:nvPr>
            <p:ph type="body" sz="quarter" idx="15"/>
          </p:nvPr>
        </p:nvSpPr>
        <p:spPr>
          <a:xfrm>
            <a:off x="9611412" y="1623297"/>
            <a:ext cx="2160588" cy="456795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Footer Placeholder 4">
            <a:extLst>
              <a:ext uri="{FF2B5EF4-FFF2-40B4-BE49-F238E27FC236}">
                <a16:creationId xmlns:a16="http://schemas.microsoft.com/office/drawing/2014/main" id="{D012DC9D-5481-4679-A8F2-3347FFD8F865}"/>
              </a:ext>
            </a:extLst>
          </p:cNvPr>
          <p:cNvSpPr>
            <a:spLocks noGrp="1"/>
          </p:cNvSpPr>
          <p:nvPr>
            <p:ph type="ftr" sz="quarter" idx="33"/>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2A19C741-3CBF-4384-8A96-425E3467CBB5}"/>
              </a:ext>
            </a:extLst>
          </p:cNvPr>
          <p:cNvSpPr>
            <a:spLocks noGrp="1"/>
          </p:cNvSpPr>
          <p:nvPr>
            <p:ph type="sldNum" sz="quarter" idx="34"/>
          </p:nvPr>
        </p:nvSpPr>
        <p:spPr/>
        <p:txBody>
          <a:bodyPr/>
          <a:lstStyle>
            <a:lvl1pPr>
              <a:defRPr/>
            </a:lvl1pPr>
          </a:lstStyle>
          <a:p>
            <a:pPr>
              <a:defRPr/>
            </a:pPr>
            <a:fld id="{404BDF19-EE47-4D2A-9F2E-256949E80318}" type="slidenum">
              <a:rPr lang="en-US"/>
              <a:pPr>
                <a:defRPr/>
              </a:pPr>
              <a:t>‹#›</a:t>
            </a:fld>
            <a:endParaRPr lang="en-US" dirty="0"/>
          </a:p>
        </p:txBody>
      </p:sp>
      <p:sp>
        <p:nvSpPr>
          <p:cNvPr id="12" name="Text Placeholder 4">
            <a:extLst>
              <a:ext uri="{FF2B5EF4-FFF2-40B4-BE49-F238E27FC236}">
                <a16:creationId xmlns:a16="http://schemas.microsoft.com/office/drawing/2014/main" id="{F185AF0A-5FC4-429F-9673-B33D1E670675}"/>
              </a:ext>
            </a:extLst>
          </p:cNvPr>
          <p:cNvSpPr>
            <a:spLocks noGrp="1"/>
          </p:cNvSpPr>
          <p:nvPr>
            <p:ph type="body" sz="quarter" idx="35"/>
          </p:nvPr>
        </p:nvSpPr>
        <p:spPr>
          <a:xfrm>
            <a:off x="171450" y="0"/>
            <a:ext cx="2838450" cy="293688"/>
          </a:xfrm>
        </p:spPr>
        <p:txBody>
          <a:bodyPr/>
          <a:lstStyle>
            <a:lvl1pPr>
              <a:defRPr sz="1400">
                <a:latin typeface="FoundrySterling-Book" panose="00000400000000000000" pitchFamily="2" charset="0"/>
              </a:defRPr>
            </a:lvl1pPr>
          </a:lstStyle>
          <a:p>
            <a:pPr lvl="0"/>
            <a:r>
              <a:rPr lang="en-US"/>
              <a:t>Click to edit Master text styles</a:t>
            </a:r>
          </a:p>
        </p:txBody>
      </p:sp>
      <p:sp>
        <p:nvSpPr>
          <p:cNvPr id="14" name="Text Placeholder 4">
            <a:extLst>
              <a:ext uri="{FF2B5EF4-FFF2-40B4-BE49-F238E27FC236}">
                <a16:creationId xmlns:a16="http://schemas.microsoft.com/office/drawing/2014/main" id="{8C3CCDBC-43C4-42A3-A1E5-2D6F29FE100F}"/>
              </a:ext>
            </a:extLst>
          </p:cNvPr>
          <p:cNvSpPr>
            <a:spLocks noGrp="1"/>
          </p:cNvSpPr>
          <p:nvPr>
            <p:ph type="body" sz="quarter" idx="36"/>
          </p:nvPr>
        </p:nvSpPr>
        <p:spPr>
          <a:xfrm>
            <a:off x="5686425" y="-41077"/>
            <a:ext cx="2838450" cy="293688"/>
          </a:xfrm>
        </p:spPr>
        <p:txBody>
          <a:bodyPr/>
          <a:lstStyle>
            <a:lvl1pPr>
              <a:defRPr sz="1400">
                <a:latin typeface="FoundrySterling-Book" panose="000004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284651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A1A-B4E7-4FB7-93E7-2AAD40A96C92}"/>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39B10F9-AC94-47E5-96A4-58838E052627}"/>
              </a:ext>
            </a:extLst>
          </p:cNvPr>
          <p:cNvSpPr>
            <a:spLocks noGrp="1"/>
          </p:cNvSpPr>
          <p:nvPr>
            <p:ph type="ftr" sz="quarter" idx="10"/>
          </p:nvPr>
        </p:nvSpPr>
        <p:spPr>
          <a:xfrm>
            <a:off x="142330" y="6464328"/>
            <a:ext cx="5664200" cy="293687"/>
          </a:xfrm>
        </p:spPr>
        <p:txBody>
          <a:bodyPr/>
          <a:lstStyle/>
          <a:p>
            <a:pPr>
              <a:defRPr/>
            </a:pPr>
            <a:endParaRPr lang="en-US"/>
          </a:p>
        </p:txBody>
      </p:sp>
      <p:sp>
        <p:nvSpPr>
          <p:cNvPr id="4" name="Slide Number Placeholder 3">
            <a:extLst>
              <a:ext uri="{FF2B5EF4-FFF2-40B4-BE49-F238E27FC236}">
                <a16:creationId xmlns:a16="http://schemas.microsoft.com/office/drawing/2014/main" id="{246C6038-EE1F-479E-9EF7-9683556EB2CF}"/>
              </a:ext>
            </a:extLst>
          </p:cNvPr>
          <p:cNvSpPr>
            <a:spLocks noGrp="1"/>
          </p:cNvSpPr>
          <p:nvPr>
            <p:ph type="sldNum" sz="quarter" idx="11"/>
          </p:nvPr>
        </p:nvSpPr>
        <p:spPr>
          <a:xfrm>
            <a:off x="11760200" y="6384396"/>
            <a:ext cx="431800" cy="433387"/>
          </a:xfrm>
        </p:spPr>
        <p:txBody>
          <a:bodyPr/>
          <a:lstStyle/>
          <a:p>
            <a:pPr>
              <a:defRPr/>
            </a:pPr>
            <a:fld id="{6318DA94-F2C2-49B0-B722-A6B95BADF324}" type="slidenum">
              <a:rPr lang="en-US" smtClean="0"/>
              <a:pPr>
                <a:defRPr/>
              </a:pPr>
              <a:t>‹#›</a:t>
            </a:fld>
            <a:endParaRPr lang="en-US" dirty="0"/>
          </a:p>
        </p:txBody>
      </p:sp>
      <p:sp>
        <p:nvSpPr>
          <p:cNvPr id="35" name="Text Placeholder 16">
            <a:extLst>
              <a:ext uri="{FF2B5EF4-FFF2-40B4-BE49-F238E27FC236}">
                <a16:creationId xmlns:a16="http://schemas.microsoft.com/office/drawing/2014/main" id="{2E065D05-69C4-4E99-9FDB-3EE4235ACFC1}"/>
              </a:ext>
            </a:extLst>
          </p:cNvPr>
          <p:cNvSpPr>
            <a:spLocks noGrp="1"/>
          </p:cNvSpPr>
          <p:nvPr>
            <p:ph type="body" sz="quarter" idx="15"/>
          </p:nvPr>
        </p:nvSpPr>
        <p:spPr>
          <a:xfrm>
            <a:off x="268930" y="2055318"/>
            <a:ext cx="2517605" cy="484146"/>
          </a:xfrm>
        </p:spPr>
        <p:txBody>
          <a:bodyPr/>
          <a:lstStyle/>
          <a:p>
            <a:pPr lvl="0"/>
            <a:r>
              <a:rPr lang="en-US"/>
              <a:t>Click to edit Master text styles</a:t>
            </a:r>
          </a:p>
        </p:txBody>
      </p:sp>
      <p:sp>
        <p:nvSpPr>
          <p:cNvPr id="36" name="Text Placeholder 17">
            <a:extLst>
              <a:ext uri="{FF2B5EF4-FFF2-40B4-BE49-F238E27FC236}">
                <a16:creationId xmlns:a16="http://schemas.microsoft.com/office/drawing/2014/main" id="{78ACD8BB-43C5-4C22-A8EC-483C7D634F53}"/>
              </a:ext>
            </a:extLst>
          </p:cNvPr>
          <p:cNvSpPr>
            <a:spLocks noGrp="1"/>
          </p:cNvSpPr>
          <p:nvPr>
            <p:ph type="body" sz="quarter" idx="16"/>
          </p:nvPr>
        </p:nvSpPr>
        <p:spPr>
          <a:xfrm>
            <a:off x="268930" y="1650992"/>
            <a:ext cx="2517605" cy="382749"/>
          </a:xfrm>
        </p:spPr>
        <p:txBody>
          <a:bodyPr/>
          <a:lstStyle/>
          <a:p>
            <a:pPr lvl="0"/>
            <a:r>
              <a:rPr lang="en-US"/>
              <a:t>Click to edit Master text styles</a:t>
            </a:r>
          </a:p>
        </p:txBody>
      </p:sp>
      <p:sp>
        <p:nvSpPr>
          <p:cNvPr id="37" name="Text Placeholder 18">
            <a:extLst>
              <a:ext uri="{FF2B5EF4-FFF2-40B4-BE49-F238E27FC236}">
                <a16:creationId xmlns:a16="http://schemas.microsoft.com/office/drawing/2014/main" id="{00D59436-05CA-4770-8834-34344E94A2D5}"/>
              </a:ext>
            </a:extLst>
          </p:cNvPr>
          <p:cNvSpPr>
            <a:spLocks noGrp="1"/>
          </p:cNvSpPr>
          <p:nvPr>
            <p:ph type="body" sz="quarter" idx="17"/>
          </p:nvPr>
        </p:nvSpPr>
        <p:spPr>
          <a:xfrm>
            <a:off x="6359040" y="2105648"/>
            <a:ext cx="2517605" cy="484146"/>
          </a:xfrm>
        </p:spPr>
        <p:txBody>
          <a:bodyPr/>
          <a:lstStyle/>
          <a:p>
            <a:pPr lvl="0"/>
            <a:r>
              <a:rPr lang="en-US"/>
              <a:t>Click to edit Master text styles</a:t>
            </a:r>
          </a:p>
          <a:p>
            <a:pPr lvl="1"/>
            <a:r>
              <a:rPr lang="en-US"/>
              <a:t>Second level</a:t>
            </a:r>
          </a:p>
        </p:txBody>
      </p:sp>
      <p:sp>
        <p:nvSpPr>
          <p:cNvPr id="38" name="Text Placeholder 19">
            <a:extLst>
              <a:ext uri="{FF2B5EF4-FFF2-40B4-BE49-F238E27FC236}">
                <a16:creationId xmlns:a16="http://schemas.microsoft.com/office/drawing/2014/main" id="{E923025F-3478-46F4-8AA8-18260A5CBA57}"/>
              </a:ext>
            </a:extLst>
          </p:cNvPr>
          <p:cNvSpPr>
            <a:spLocks noGrp="1"/>
          </p:cNvSpPr>
          <p:nvPr>
            <p:ph type="body" sz="quarter" idx="18"/>
          </p:nvPr>
        </p:nvSpPr>
        <p:spPr>
          <a:xfrm>
            <a:off x="6359041" y="1705185"/>
            <a:ext cx="2517605" cy="382749"/>
          </a:xfrm>
        </p:spPr>
        <p:txBody>
          <a:bodyPr/>
          <a:lstStyle/>
          <a:p>
            <a:pPr lvl="0"/>
            <a:r>
              <a:rPr lang="en-US"/>
              <a:t>Click to edit Master text styles</a:t>
            </a:r>
          </a:p>
        </p:txBody>
      </p:sp>
      <p:sp>
        <p:nvSpPr>
          <p:cNvPr id="39" name="Text Placeholder 20">
            <a:extLst>
              <a:ext uri="{FF2B5EF4-FFF2-40B4-BE49-F238E27FC236}">
                <a16:creationId xmlns:a16="http://schemas.microsoft.com/office/drawing/2014/main" id="{ECD72AD6-6542-41DC-BB00-CC2FB22878CE}"/>
              </a:ext>
            </a:extLst>
          </p:cNvPr>
          <p:cNvSpPr>
            <a:spLocks noGrp="1"/>
          </p:cNvSpPr>
          <p:nvPr>
            <p:ph type="body" sz="quarter" idx="19"/>
          </p:nvPr>
        </p:nvSpPr>
        <p:spPr>
          <a:xfrm>
            <a:off x="3288925" y="4672272"/>
            <a:ext cx="2517605" cy="484146"/>
          </a:xfrm>
        </p:spPr>
        <p:txBody>
          <a:bodyPr/>
          <a:lstStyle/>
          <a:p>
            <a:pPr lvl="0"/>
            <a:r>
              <a:rPr lang="en-US"/>
              <a:t>Click to edit Master text styles</a:t>
            </a:r>
          </a:p>
          <a:p>
            <a:pPr lvl="1"/>
            <a:r>
              <a:rPr lang="en-US"/>
              <a:t>Second level</a:t>
            </a:r>
          </a:p>
        </p:txBody>
      </p:sp>
      <p:sp>
        <p:nvSpPr>
          <p:cNvPr id="40" name="Text Placeholder 21">
            <a:extLst>
              <a:ext uri="{FF2B5EF4-FFF2-40B4-BE49-F238E27FC236}">
                <a16:creationId xmlns:a16="http://schemas.microsoft.com/office/drawing/2014/main" id="{FCF6470F-A76A-4A41-A0A0-BA1F5650A215}"/>
              </a:ext>
            </a:extLst>
          </p:cNvPr>
          <p:cNvSpPr>
            <a:spLocks noGrp="1"/>
          </p:cNvSpPr>
          <p:nvPr>
            <p:ph type="body" sz="quarter" idx="20"/>
          </p:nvPr>
        </p:nvSpPr>
        <p:spPr>
          <a:xfrm>
            <a:off x="3288925" y="4267946"/>
            <a:ext cx="2517605" cy="382749"/>
          </a:xfrm>
        </p:spPr>
        <p:txBody>
          <a:bodyPr/>
          <a:lstStyle/>
          <a:p>
            <a:pPr lvl="0"/>
            <a:r>
              <a:rPr lang="en-US"/>
              <a:t>Click to edit Master text styles</a:t>
            </a:r>
          </a:p>
        </p:txBody>
      </p:sp>
      <p:sp>
        <p:nvSpPr>
          <p:cNvPr id="41" name="Text Placeholder 22">
            <a:extLst>
              <a:ext uri="{FF2B5EF4-FFF2-40B4-BE49-F238E27FC236}">
                <a16:creationId xmlns:a16="http://schemas.microsoft.com/office/drawing/2014/main" id="{58726D05-3240-4E6B-943A-83D5996499B8}"/>
              </a:ext>
            </a:extLst>
          </p:cNvPr>
          <p:cNvSpPr>
            <a:spLocks noGrp="1"/>
          </p:cNvSpPr>
          <p:nvPr>
            <p:ph type="body" sz="quarter" idx="21"/>
          </p:nvPr>
        </p:nvSpPr>
        <p:spPr>
          <a:xfrm>
            <a:off x="9412281" y="4672272"/>
            <a:ext cx="2517605" cy="484146"/>
          </a:xfrm>
        </p:spPr>
        <p:txBody>
          <a:bodyPr/>
          <a:lstStyle/>
          <a:p>
            <a:pPr lvl="0"/>
            <a:r>
              <a:rPr lang="en-US"/>
              <a:t>Click to edit Master text styles</a:t>
            </a:r>
          </a:p>
          <a:p>
            <a:pPr lvl="1"/>
            <a:r>
              <a:rPr lang="en-US"/>
              <a:t>Second level</a:t>
            </a:r>
          </a:p>
        </p:txBody>
      </p:sp>
      <p:sp>
        <p:nvSpPr>
          <p:cNvPr id="42" name="Text Placeholder 23">
            <a:extLst>
              <a:ext uri="{FF2B5EF4-FFF2-40B4-BE49-F238E27FC236}">
                <a16:creationId xmlns:a16="http://schemas.microsoft.com/office/drawing/2014/main" id="{E73FD20B-0C2D-47E6-BBA7-40696325CBF7}"/>
              </a:ext>
            </a:extLst>
          </p:cNvPr>
          <p:cNvSpPr>
            <a:spLocks noGrp="1"/>
          </p:cNvSpPr>
          <p:nvPr>
            <p:ph type="body" sz="quarter" idx="22"/>
          </p:nvPr>
        </p:nvSpPr>
        <p:spPr>
          <a:xfrm>
            <a:off x="9412281" y="4267946"/>
            <a:ext cx="2517605" cy="382749"/>
          </a:xfrm>
        </p:spPr>
        <p:txBody>
          <a:bodyPr/>
          <a:lstStyle/>
          <a:p>
            <a:pPr lvl="0"/>
            <a:r>
              <a:rPr lang="en-US"/>
              <a:t>Click to edit Master text styles</a:t>
            </a:r>
          </a:p>
        </p:txBody>
      </p:sp>
      <p:sp>
        <p:nvSpPr>
          <p:cNvPr id="45" name="Picture Placeholder 44">
            <a:extLst>
              <a:ext uri="{FF2B5EF4-FFF2-40B4-BE49-F238E27FC236}">
                <a16:creationId xmlns:a16="http://schemas.microsoft.com/office/drawing/2014/main" id="{0E9F2F8F-D429-4FFC-A24E-10D42C1DBD96}"/>
              </a:ext>
            </a:extLst>
          </p:cNvPr>
          <p:cNvSpPr>
            <a:spLocks noGrp="1"/>
          </p:cNvSpPr>
          <p:nvPr>
            <p:ph type="pic" sz="quarter" idx="23"/>
          </p:nvPr>
        </p:nvSpPr>
        <p:spPr>
          <a:xfrm>
            <a:off x="3090414" y="1468438"/>
            <a:ext cx="3018285" cy="2414587"/>
          </a:xfrm>
        </p:spPr>
        <p:txBody>
          <a:bodyPr/>
          <a:lstStyle/>
          <a:p>
            <a:r>
              <a:rPr lang="en-US"/>
              <a:t>Click icon to add picture</a:t>
            </a:r>
            <a:endParaRPr lang="en-GB" dirty="0"/>
          </a:p>
        </p:txBody>
      </p:sp>
      <p:sp>
        <p:nvSpPr>
          <p:cNvPr id="46" name="Picture Placeholder 44">
            <a:extLst>
              <a:ext uri="{FF2B5EF4-FFF2-40B4-BE49-F238E27FC236}">
                <a16:creationId xmlns:a16="http://schemas.microsoft.com/office/drawing/2014/main" id="{67C2DF25-3F6C-4F2D-A738-C8D316BB16CA}"/>
              </a:ext>
            </a:extLst>
          </p:cNvPr>
          <p:cNvSpPr>
            <a:spLocks noGrp="1"/>
          </p:cNvSpPr>
          <p:nvPr>
            <p:ph type="pic" sz="quarter" idx="24"/>
          </p:nvPr>
        </p:nvSpPr>
        <p:spPr>
          <a:xfrm>
            <a:off x="0" y="3897036"/>
            <a:ext cx="3090414" cy="2414587"/>
          </a:xfrm>
        </p:spPr>
        <p:txBody>
          <a:bodyPr/>
          <a:lstStyle/>
          <a:p>
            <a:r>
              <a:rPr lang="en-US"/>
              <a:t>Click icon to add picture</a:t>
            </a:r>
            <a:endParaRPr lang="en-GB"/>
          </a:p>
        </p:txBody>
      </p:sp>
      <p:sp>
        <p:nvSpPr>
          <p:cNvPr id="47" name="Picture Placeholder 44">
            <a:extLst>
              <a:ext uri="{FF2B5EF4-FFF2-40B4-BE49-F238E27FC236}">
                <a16:creationId xmlns:a16="http://schemas.microsoft.com/office/drawing/2014/main" id="{85F563F0-7903-4A18-93EA-75F757144F6B}"/>
              </a:ext>
            </a:extLst>
          </p:cNvPr>
          <p:cNvSpPr>
            <a:spLocks noGrp="1"/>
          </p:cNvSpPr>
          <p:nvPr>
            <p:ph type="pic" sz="quarter" idx="25"/>
          </p:nvPr>
        </p:nvSpPr>
        <p:spPr>
          <a:xfrm>
            <a:off x="6108700" y="3897036"/>
            <a:ext cx="3054350" cy="2414587"/>
          </a:xfrm>
        </p:spPr>
        <p:txBody>
          <a:bodyPr/>
          <a:lstStyle/>
          <a:p>
            <a:r>
              <a:rPr lang="en-US"/>
              <a:t>Click icon to add picture</a:t>
            </a:r>
            <a:endParaRPr lang="en-GB"/>
          </a:p>
        </p:txBody>
      </p:sp>
      <p:sp>
        <p:nvSpPr>
          <p:cNvPr id="48" name="Picture Placeholder 44">
            <a:extLst>
              <a:ext uri="{FF2B5EF4-FFF2-40B4-BE49-F238E27FC236}">
                <a16:creationId xmlns:a16="http://schemas.microsoft.com/office/drawing/2014/main" id="{FA6EFF64-184C-4680-AE72-CDF82BD32A9F}"/>
              </a:ext>
            </a:extLst>
          </p:cNvPr>
          <p:cNvSpPr>
            <a:spLocks noGrp="1"/>
          </p:cNvSpPr>
          <p:nvPr>
            <p:ph type="pic" sz="quarter" idx="26"/>
          </p:nvPr>
        </p:nvSpPr>
        <p:spPr>
          <a:xfrm>
            <a:off x="9163049" y="1468438"/>
            <a:ext cx="3018285" cy="2414587"/>
          </a:xfrm>
        </p:spPr>
        <p:txBody>
          <a:bodyPr/>
          <a:lstStyle/>
          <a:p>
            <a:r>
              <a:rPr lang="en-US"/>
              <a:t>Click icon to add picture</a:t>
            </a:r>
            <a:endParaRPr lang="en-GB"/>
          </a:p>
        </p:txBody>
      </p:sp>
    </p:spTree>
    <p:extLst>
      <p:ext uri="{BB962C8B-B14F-4D97-AF65-F5344CB8AC3E}">
        <p14:creationId xmlns:p14="http://schemas.microsoft.com/office/powerpoint/2010/main" val="30146073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5A7B6C-529D-4D74-90C0-313BC341C6FF}"/>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64D37EFF-722A-4EF4-A3C7-D61E7BAC3FE3}"/>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85B9D4D-F5D8-4495-8EFE-4742B0E385CF}"/>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13D89A92-6D8C-473B-A9A6-964DE529787D}"/>
              </a:ext>
            </a:extLst>
          </p:cNvPr>
          <p:cNvSpPr/>
          <p:nvPr/>
        </p:nvSpPr>
        <p:spPr>
          <a:xfrm>
            <a:off x="9780588" y="2698750"/>
            <a:ext cx="2411412"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ctrTitle"/>
          </p:nvPr>
        </p:nvSpPr>
        <p:spPr>
          <a:xfrm>
            <a:off x="3200400" y="2811053"/>
            <a:ext cx="8991600" cy="1261295"/>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3" name="Subtitle 2"/>
          <p:cNvSpPr>
            <a:spLocks noGrp="1"/>
          </p:cNvSpPr>
          <p:nvPr>
            <p:ph type="subTitle" idx="1"/>
          </p:nvPr>
        </p:nvSpPr>
        <p:spPr>
          <a:xfrm>
            <a:off x="3200400" y="4061039"/>
            <a:ext cx="6580188" cy="580921"/>
          </a:xfrm>
          <a:solidFill>
            <a:schemeClr val="tx1">
              <a:alpha val="80000"/>
            </a:schemeClr>
          </a:solidFill>
        </p:spPr>
        <p:txBody>
          <a:bodyPr lIns="180000" tIns="180000" rIns="180000" bIns="180000" rtlCol="0">
            <a:noAutofit/>
          </a:bodyPr>
          <a:lstStyle>
            <a:lvl1pPr marL="0" indent="0" algn="r">
              <a:buNone/>
              <a:defRPr lang="en-ZA" dirty="0">
                <a:solidFill>
                  <a:schemeClr val="bg1"/>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302798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40404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EBF627-8BC0-459C-976C-D5F0D6018F15}"/>
              </a:ext>
            </a:extLst>
          </p:cNvPr>
          <p:cNvSpPr/>
          <p:nvPr/>
        </p:nvSpPr>
        <p:spPr>
          <a:xfrm>
            <a:off x="0" y="5210175"/>
            <a:ext cx="2411413"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47416C38-0E39-4230-A3ED-60B2ADE602ED}"/>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2BEBE3C3-E847-4045-8A54-5D6D19B28E37}"/>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38BA7338-B0E0-4F38-926B-35335F7AE3EC}"/>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Title 1"/>
          <p:cNvSpPr>
            <a:spLocks noGrp="1"/>
          </p:cNvSpPr>
          <p:nvPr>
            <p:ph type="title"/>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FoundrySterling-Book" panose="00000400000000000000" pitchFamily="2" charset="0"/>
              </a:defRPr>
            </a:lvl1pPr>
          </a:lstStyle>
          <a:p>
            <a:r>
              <a:rPr lang="en-US" noProof="0"/>
              <a:t>Click to edit Master title style</a:t>
            </a:r>
            <a:endParaRPr lang="en-US" noProof="0" dirty="0"/>
          </a:p>
        </p:txBody>
      </p:sp>
      <p:sp>
        <p:nvSpPr>
          <p:cNvPr id="11" name="Text Placeholder 2"/>
          <p:cNvSpPr>
            <a:spLocks noGrp="1"/>
          </p:cNvSpPr>
          <p:nvPr>
            <p:ph type="body" idx="1"/>
          </p:nvPr>
        </p:nvSpPr>
        <p:spPr>
          <a:xfrm>
            <a:off x="0" y="4114627"/>
            <a:ext cx="5956300" cy="1095056"/>
          </a:xfrm>
          <a:solidFill>
            <a:schemeClr val="tx1">
              <a:alpha val="80000"/>
            </a:schemeClr>
          </a:solidFill>
        </p:spPr>
        <p:txBody>
          <a:bodyPr lIns="252000" tIns="180000" rIns="180000" bIns="180000" rtlCol="0">
            <a:noAutofit/>
          </a:bodyPr>
          <a:lstStyle>
            <a:lvl1pPr marL="0" indent="0" algn="l">
              <a:buNone/>
              <a:defRPr lang="en-US">
                <a:solidFill>
                  <a:schemeClr val="bg1"/>
                </a:solidFill>
              </a:defRPr>
            </a:lvl1pPr>
          </a:lstStyle>
          <a:p>
            <a:pPr lvl="0"/>
            <a:r>
              <a:rPr lang="en-US" noProof="0"/>
              <a:t>Click to edit Master text styles</a:t>
            </a:r>
          </a:p>
        </p:txBody>
      </p:sp>
      <p:sp>
        <p:nvSpPr>
          <p:cNvPr id="8" name="Footer Placeholder 3">
            <a:extLst>
              <a:ext uri="{FF2B5EF4-FFF2-40B4-BE49-F238E27FC236}">
                <a16:creationId xmlns:a16="http://schemas.microsoft.com/office/drawing/2014/main" id="{10981C20-27A1-4AEA-84CF-038B9162415C}"/>
              </a:ext>
            </a:extLst>
          </p:cNvPr>
          <p:cNvSpPr>
            <a:spLocks noGrp="1"/>
          </p:cNvSpPr>
          <p:nvPr>
            <p:ph type="ftr" sz="quarter" idx="10"/>
          </p:nvPr>
        </p:nvSpPr>
        <p:spPr/>
        <p:txBody>
          <a:bodyPr/>
          <a:lstStyle>
            <a:lvl1pPr>
              <a:defRPr/>
            </a:lvl1pPr>
          </a:lstStyle>
          <a:p>
            <a:pPr>
              <a:defRPr/>
            </a:pPr>
            <a:endParaRPr lang="en-US"/>
          </a:p>
        </p:txBody>
      </p:sp>
      <p:sp>
        <p:nvSpPr>
          <p:cNvPr id="9" name="Slide Number Placeholder 4">
            <a:extLst>
              <a:ext uri="{FF2B5EF4-FFF2-40B4-BE49-F238E27FC236}">
                <a16:creationId xmlns:a16="http://schemas.microsoft.com/office/drawing/2014/main" id="{653EB00C-AA55-415E-B8CE-E9DDB843E2B3}"/>
              </a:ext>
            </a:extLst>
          </p:cNvPr>
          <p:cNvSpPr>
            <a:spLocks noGrp="1"/>
          </p:cNvSpPr>
          <p:nvPr>
            <p:ph type="sldNum" sz="quarter" idx="11"/>
          </p:nvPr>
        </p:nvSpPr>
        <p:spPr/>
        <p:txBody>
          <a:bodyPr/>
          <a:lstStyle>
            <a:lvl1pPr>
              <a:defRPr/>
            </a:lvl1pPr>
          </a:lstStyle>
          <a:p>
            <a:pPr>
              <a:defRPr/>
            </a:pPr>
            <a:fld id="{AAC3B41A-8E83-4FB2-8DAC-3F10FAA5A1B5}" type="slidenum">
              <a:rPr lang="en-US"/>
              <a:pPr>
                <a:defRPr/>
              </a:pPr>
              <a:t>‹#›</a:t>
            </a:fld>
            <a:endParaRPr lang="en-US" dirty="0"/>
          </a:p>
        </p:txBody>
      </p:sp>
    </p:spTree>
    <p:extLst>
      <p:ext uri="{BB962C8B-B14F-4D97-AF65-F5344CB8AC3E}">
        <p14:creationId xmlns:p14="http://schemas.microsoft.com/office/powerpoint/2010/main" val="2359771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9" name="Content Placeholder 3"/>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9A5F5671-1723-42C7-B9FF-7283DFD9FACF}"/>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14D51EA-D3DE-49D8-A10B-739871DBDED3}"/>
              </a:ext>
            </a:extLst>
          </p:cNvPr>
          <p:cNvSpPr>
            <a:spLocks noGrp="1"/>
          </p:cNvSpPr>
          <p:nvPr>
            <p:ph type="sldNum" sz="quarter" idx="11"/>
          </p:nvPr>
        </p:nvSpPr>
        <p:spPr/>
        <p:txBody>
          <a:bodyPr/>
          <a:lstStyle>
            <a:lvl1pPr>
              <a:defRPr/>
            </a:lvl1pPr>
          </a:lstStyle>
          <a:p>
            <a:pPr>
              <a:defRPr/>
            </a:pPr>
            <a:fld id="{4EAA3097-9042-4909-8389-ED624A5C0955}" type="slidenum">
              <a:rPr lang="en-US"/>
              <a:pPr>
                <a:defRPr/>
              </a:pPr>
              <a:t>‹#›</a:t>
            </a:fld>
            <a:endParaRPr lang="en-US" dirty="0"/>
          </a:p>
        </p:txBody>
      </p:sp>
    </p:spTree>
    <p:extLst>
      <p:ext uri="{BB962C8B-B14F-4D97-AF65-F5344CB8AC3E}">
        <p14:creationId xmlns:p14="http://schemas.microsoft.com/office/powerpoint/2010/main" val="33910142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descr="Accent block left">
            <a:extLst>
              <a:ext uri="{FF2B5EF4-FFF2-40B4-BE49-F238E27FC236}">
                <a16:creationId xmlns:a16="http://schemas.microsoft.com/office/drawing/2014/main" id="{7B40C07E-607F-48C1-B8FE-21761FFB2C07}"/>
              </a:ext>
            </a:extLst>
          </p:cNvPr>
          <p:cNvSpPr/>
          <p:nvPr/>
        </p:nvSpPr>
        <p:spPr>
          <a:xfrm>
            <a:off x="431800" y="1016000"/>
            <a:ext cx="198437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8" name="Rectangle 7" descr="Accent bar right&#10;">
            <a:extLst>
              <a:ext uri="{FF2B5EF4-FFF2-40B4-BE49-F238E27FC236}">
                <a16:creationId xmlns:a16="http://schemas.microsoft.com/office/drawing/2014/main" id="{6A1B9A04-B806-41E1-8844-65BA43F767E9}"/>
              </a:ext>
            </a:extLst>
          </p:cNvPr>
          <p:cNvSpPr/>
          <p:nvPr/>
        </p:nvSpPr>
        <p:spPr>
          <a:xfrm>
            <a:off x="6299200" y="1016000"/>
            <a:ext cx="1984375" cy="114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14" name="Text Placeholder 2"/>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oter Placeholder 3">
            <a:extLst>
              <a:ext uri="{FF2B5EF4-FFF2-40B4-BE49-F238E27FC236}">
                <a16:creationId xmlns:a16="http://schemas.microsoft.com/office/drawing/2014/main" id="{6C344620-48EA-4188-8986-E8B2A13A675E}"/>
              </a:ext>
            </a:extLst>
          </p:cNvPr>
          <p:cNvSpPr>
            <a:spLocks noGrp="1"/>
          </p:cNvSpPr>
          <p:nvPr>
            <p:ph type="ftr" sz="quarter" idx="10"/>
          </p:nvPr>
        </p:nvSpPr>
        <p:spPr/>
        <p:txBody>
          <a:bodyPr/>
          <a:lstStyle>
            <a:lvl1pPr>
              <a:defRPr/>
            </a:lvl1pPr>
          </a:lstStyle>
          <a:p>
            <a:pPr>
              <a:defRPr/>
            </a:pPr>
            <a:endParaRPr lang="en-US"/>
          </a:p>
        </p:txBody>
      </p:sp>
      <p:sp>
        <p:nvSpPr>
          <p:cNvPr id="10" name="Slide Number Placeholder 4">
            <a:extLst>
              <a:ext uri="{FF2B5EF4-FFF2-40B4-BE49-F238E27FC236}">
                <a16:creationId xmlns:a16="http://schemas.microsoft.com/office/drawing/2014/main" id="{BDD3DCB3-057D-4B0A-A05E-B45155434CDE}"/>
              </a:ext>
            </a:extLst>
          </p:cNvPr>
          <p:cNvSpPr>
            <a:spLocks noGrp="1"/>
          </p:cNvSpPr>
          <p:nvPr>
            <p:ph type="sldNum" sz="quarter" idx="11"/>
          </p:nvPr>
        </p:nvSpPr>
        <p:spPr/>
        <p:txBody>
          <a:bodyPr/>
          <a:lstStyle>
            <a:lvl1pPr>
              <a:defRPr/>
            </a:lvl1pPr>
          </a:lstStyle>
          <a:p>
            <a:pPr>
              <a:defRPr/>
            </a:pPr>
            <a:fld id="{97A913AF-FE3C-4709-80DD-542238612EC8}" type="slidenum">
              <a:rPr lang="en-US"/>
              <a:pPr>
                <a:defRPr/>
              </a:pPr>
              <a:t>‹#›</a:t>
            </a:fld>
            <a:endParaRPr lang="en-US" dirty="0"/>
          </a:p>
        </p:txBody>
      </p:sp>
    </p:spTree>
    <p:extLst>
      <p:ext uri="{BB962C8B-B14F-4D97-AF65-F5344CB8AC3E}">
        <p14:creationId xmlns:p14="http://schemas.microsoft.com/office/powerpoint/2010/main" val="29051792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descr="Accent block left">
            <a:extLst>
              <a:ext uri="{FF2B5EF4-FFF2-40B4-BE49-F238E27FC236}">
                <a16:creationId xmlns:a16="http://schemas.microsoft.com/office/drawing/2014/main" id="{8BE97306-620A-422A-B350-CAF4FC2A6EDE}"/>
              </a:ext>
            </a:extLst>
          </p:cNvPr>
          <p:cNvSpPr/>
          <p:nvPr/>
        </p:nvSpPr>
        <p:spPr>
          <a:xfrm>
            <a:off x="431800" y="1892300"/>
            <a:ext cx="1984375" cy="11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Master title style</a:t>
            </a:r>
          </a:p>
        </p:txBody>
      </p:sp>
      <p:sp>
        <p:nvSpPr>
          <p:cNvPr id="14" name="Content Placeholder 2"/>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 name="Footer Placeholder 3">
            <a:extLst>
              <a:ext uri="{FF2B5EF4-FFF2-40B4-BE49-F238E27FC236}">
                <a16:creationId xmlns:a16="http://schemas.microsoft.com/office/drawing/2014/main" id="{CEB3DBCB-2305-4A95-B431-531B5FCAC0B0}"/>
              </a:ext>
            </a:extLst>
          </p:cNvPr>
          <p:cNvSpPr>
            <a:spLocks noGrp="1"/>
          </p:cNvSpPr>
          <p:nvPr>
            <p:ph type="ftr" sz="quarter" idx="10"/>
          </p:nvPr>
        </p:nvSpPr>
        <p:spPr/>
        <p:txBody>
          <a:bodyPr/>
          <a:lstStyle>
            <a:lvl1pPr>
              <a:defRPr/>
            </a:lvl1pPr>
          </a:lstStyle>
          <a:p>
            <a:pPr>
              <a:defRPr/>
            </a:pPr>
            <a:endParaRPr lang="en-US"/>
          </a:p>
        </p:txBody>
      </p:sp>
      <p:sp>
        <p:nvSpPr>
          <p:cNvPr id="7" name="Slide Number Placeholder 4">
            <a:extLst>
              <a:ext uri="{FF2B5EF4-FFF2-40B4-BE49-F238E27FC236}">
                <a16:creationId xmlns:a16="http://schemas.microsoft.com/office/drawing/2014/main" id="{6A58A7C9-9B54-41E2-9814-4835ACEB2A83}"/>
              </a:ext>
            </a:extLst>
          </p:cNvPr>
          <p:cNvSpPr>
            <a:spLocks noGrp="1"/>
          </p:cNvSpPr>
          <p:nvPr>
            <p:ph type="sldNum" sz="quarter" idx="11"/>
          </p:nvPr>
        </p:nvSpPr>
        <p:spPr/>
        <p:txBody>
          <a:bodyPr/>
          <a:lstStyle>
            <a:lvl1pPr>
              <a:defRPr/>
            </a:lvl1pPr>
          </a:lstStyle>
          <a:p>
            <a:pPr>
              <a:defRPr/>
            </a:pPr>
            <a:fld id="{3C04BE43-8B09-42AC-A1C7-7FD80A43E456}" type="slidenum">
              <a:rPr lang="en-US"/>
              <a:pPr>
                <a:defRPr/>
              </a:pPr>
              <a:t>‹#›</a:t>
            </a:fld>
            <a:endParaRPr lang="en-US" dirty="0"/>
          </a:p>
        </p:txBody>
      </p:sp>
    </p:spTree>
    <p:extLst>
      <p:ext uri="{BB962C8B-B14F-4D97-AF65-F5344CB8AC3E}">
        <p14:creationId xmlns:p14="http://schemas.microsoft.com/office/powerpoint/2010/main" val="3418121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501E-9877-4676-82EE-63AD843663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9BBA66A-F6FE-4C0E-B4E9-4B42EC3659EF}"/>
              </a:ext>
            </a:extLst>
          </p:cNvPr>
          <p:cNvSpPr>
            <a:spLocks noGrp="1"/>
          </p:cNvSpPr>
          <p:nvPr>
            <p:ph type="dt" sz="half" idx="10"/>
          </p:nvPr>
        </p:nvSpPr>
        <p:spPr/>
        <p:txBody>
          <a:bodyPr/>
          <a:lstStyle/>
          <a:p>
            <a:fld id="{92500940-8D2F-4DD7-82E9-9E224705123D}" type="datetime1">
              <a:rPr lang="en-GB" smtClean="0"/>
              <a:t>07/11/2023</a:t>
            </a:fld>
            <a:endParaRPr lang="en-GB"/>
          </a:p>
        </p:txBody>
      </p:sp>
      <p:sp>
        <p:nvSpPr>
          <p:cNvPr id="4" name="Footer Placeholder 3">
            <a:extLst>
              <a:ext uri="{FF2B5EF4-FFF2-40B4-BE49-F238E27FC236}">
                <a16:creationId xmlns:a16="http://schemas.microsoft.com/office/drawing/2014/main" id="{3AE98D31-59A5-48A9-90A0-76985478591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5A8E45-DA41-4F15-8FD4-474D68ED61EF}"/>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21035264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Rectangle 4" descr="Accent block left">
            <a:extLst>
              <a:ext uri="{FF2B5EF4-FFF2-40B4-BE49-F238E27FC236}">
                <a16:creationId xmlns:a16="http://schemas.microsoft.com/office/drawing/2014/main" id="{67D0D352-E444-4D36-9EB6-AC29A343A7AB}"/>
              </a:ext>
            </a:extLst>
          </p:cNvPr>
          <p:cNvSpPr/>
          <p:nvPr/>
        </p:nvSpPr>
        <p:spPr>
          <a:xfrm>
            <a:off x="431800" y="1892300"/>
            <a:ext cx="1984375" cy="1158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Master title style</a:t>
            </a:r>
          </a:p>
        </p:txBody>
      </p:sp>
      <p:sp>
        <p:nvSpPr>
          <p:cNvPr id="9" name="Text Placeholder 3"/>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p:cNvSpPr>
            <a:spLocks noGrp="1"/>
          </p:cNvSpPr>
          <p:nvPr>
            <p:ph type="pic" idx="1"/>
          </p:nvPr>
        </p:nvSpPr>
        <p:spPr>
          <a:xfrm>
            <a:off x="4788816" y="432001"/>
            <a:ext cx="6971184" cy="5429050"/>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Footer Placeholder 3">
            <a:extLst>
              <a:ext uri="{FF2B5EF4-FFF2-40B4-BE49-F238E27FC236}">
                <a16:creationId xmlns:a16="http://schemas.microsoft.com/office/drawing/2014/main" id="{3F7E75C9-746B-4156-AA4B-DED370DE54F5}"/>
              </a:ext>
            </a:extLst>
          </p:cNvPr>
          <p:cNvSpPr>
            <a:spLocks noGrp="1"/>
          </p:cNvSpPr>
          <p:nvPr>
            <p:ph type="ftr" sz="quarter" idx="10"/>
          </p:nvPr>
        </p:nvSpPr>
        <p:spPr/>
        <p:txBody>
          <a:bodyPr/>
          <a:lstStyle>
            <a:lvl1pPr>
              <a:defRPr/>
            </a:lvl1pPr>
          </a:lstStyle>
          <a:p>
            <a:pPr>
              <a:defRPr/>
            </a:pPr>
            <a:endParaRPr lang="en-US"/>
          </a:p>
        </p:txBody>
      </p:sp>
      <p:sp>
        <p:nvSpPr>
          <p:cNvPr id="7" name="Slide Number Placeholder 4">
            <a:extLst>
              <a:ext uri="{FF2B5EF4-FFF2-40B4-BE49-F238E27FC236}">
                <a16:creationId xmlns:a16="http://schemas.microsoft.com/office/drawing/2014/main" id="{5EC33BBE-006E-4DB8-8DA9-D519BA110F29}"/>
              </a:ext>
            </a:extLst>
          </p:cNvPr>
          <p:cNvSpPr>
            <a:spLocks noGrp="1"/>
          </p:cNvSpPr>
          <p:nvPr>
            <p:ph type="sldNum" sz="quarter" idx="11"/>
          </p:nvPr>
        </p:nvSpPr>
        <p:spPr/>
        <p:txBody>
          <a:bodyPr/>
          <a:lstStyle>
            <a:lvl1pPr>
              <a:defRPr/>
            </a:lvl1pPr>
          </a:lstStyle>
          <a:p>
            <a:pPr>
              <a:defRPr/>
            </a:pPr>
            <a:fld id="{677FA793-01E5-41E5-83D5-B2ED69D783F3}" type="slidenum">
              <a:rPr lang="en-US"/>
              <a:pPr>
                <a:defRPr/>
              </a:pPr>
              <a:t>‹#›</a:t>
            </a:fld>
            <a:endParaRPr lang="en-US" dirty="0"/>
          </a:p>
        </p:txBody>
      </p:sp>
    </p:spTree>
    <p:extLst>
      <p:ext uri="{BB962C8B-B14F-4D97-AF65-F5344CB8AC3E}">
        <p14:creationId xmlns:p14="http://schemas.microsoft.com/office/powerpoint/2010/main" val="993412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5" name="Subtitle 2"/>
          <p:cNvSpPr>
            <a:spLocks noGrp="1"/>
          </p:cNvSpPr>
          <p:nvPr>
            <p:ph type="body" sz="quarter" idx="32"/>
          </p:nvPr>
        </p:nvSpPr>
        <p:spPr>
          <a:xfrm>
            <a:off x="431799" y="1303178"/>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Click to edit Master text styles</a:t>
            </a:r>
          </a:p>
        </p:txBody>
      </p:sp>
      <p:sp>
        <p:nvSpPr>
          <p:cNvPr id="4" name="Footer Placeholder 4">
            <a:extLst>
              <a:ext uri="{FF2B5EF4-FFF2-40B4-BE49-F238E27FC236}">
                <a16:creationId xmlns:a16="http://schemas.microsoft.com/office/drawing/2014/main" id="{53A94C11-508E-4EE7-BA55-BE097FA61AB6}"/>
              </a:ext>
            </a:extLst>
          </p:cNvPr>
          <p:cNvSpPr>
            <a:spLocks noGrp="1"/>
          </p:cNvSpPr>
          <p:nvPr>
            <p:ph type="ftr" sz="quarter" idx="33"/>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C0FAF67-F2E6-4B75-82C4-07F0E81A2C4F}"/>
              </a:ext>
            </a:extLst>
          </p:cNvPr>
          <p:cNvSpPr>
            <a:spLocks noGrp="1"/>
          </p:cNvSpPr>
          <p:nvPr>
            <p:ph type="sldNum" sz="quarter" idx="34"/>
          </p:nvPr>
        </p:nvSpPr>
        <p:spPr/>
        <p:txBody>
          <a:bodyPr/>
          <a:lstStyle>
            <a:lvl1pPr>
              <a:defRPr/>
            </a:lvl1pPr>
          </a:lstStyle>
          <a:p>
            <a:pPr>
              <a:defRPr/>
            </a:pPr>
            <a:fld id="{6F70E464-6301-43E4-82E4-836695C3CDEB}" type="slidenum">
              <a:rPr lang="en-US"/>
              <a:pPr>
                <a:defRPr/>
              </a:pPr>
              <a:t>‹#›</a:t>
            </a:fld>
            <a:endParaRPr lang="en-US" dirty="0"/>
          </a:p>
        </p:txBody>
      </p:sp>
    </p:spTree>
    <p:extLst>
      <p:ext uri="{BB962C8B-B14F-4D97-AF65-F5344CB8AC3E}">
        <p14:creationId xmlns:p14="http://schemas.microsoft.com/office/powerpoint/2010/main" val="37746295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80B2-174A-48AA-8B78-F88C0A3D55E4}"/>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AF52AF3C-B902-4707-BCD1-B886110A5915}"/>
              </a:ext>
            </a:extLst>
          </p:cNvPr>
          <p:cNvSpPr>
            <a:spLocks noGrp="1"/>
          </p:cNvSpPr>
          <p:nvPr>
            <p:ph type="ftr" sz="quarter" idx="10"/>
          </p:nvPr>
        </p:nvSpPr>
        <p:spPr/>
        <p:txBody>
          <a:bodyPr/>
          <a:lstStyle/>
          <a:p>
            <a:pPr>
              <a:defRPr/>
            </a:pPr>
            <a:endParaRPr lang="en-US"/>
          </a:p>
        </p:txBody>
      </p:sp>
      <p:sp>
        <p:nvSpPr>
          <p:cNvPr id="4" name="Slide Number Placeholder 3">
            <a:extLst>
              <a:ext uri="{FF2B5EF4-FFF2-40B4-BE49-F238E27FC236}">
                <a16:creationId xmlns:a16="http://schemas.microsoft.com/office/drawing/2014/main" id="{AEB967F6-5660-4053-8A3C-CEBE811530F2}"/>
              </a:ext>
            </a:extLst>
          </p:cNvPr>
          <p:cNvSpPr>
            <a:spLocks noGrp="1"/>
          </p:cNvSpPr>
          <p:nvPr>
            <p:ph type="sldNum" sz="quarter" idx="11"/>
          </p:nvPr>
        </p:nvSpPr>
        <p:spPr/>
        <p:txBody>
          <a:bodyPr/>
          <a:lstStyle/>
          <a:p>
            <a:pPr>
              <a:defRPr/>
            </a:pPr>
            <a:fld id="{6318DA94-F2C2-49B0-B722-A6B95BADF324}" type="slidenum">
              <a:rPr lang="en-US" smtClean="0"/>
              <a:pPr>
                <a:defRPr/>
              </a:pPr>
              <a:t>‹#›</a:t>
            </a:fld>
            <a:endParaRPr lang="en-US" dirty="0"/>
          </a:p>
        </p:txBody>
      </p:sp>
    </p:spTree>
    <p:extLst>
      <p:ext uri="{BB962C8B-B14F-4D97-AF65-F5344CB8AC3E}">
        <p14:creationId xmlns:p14="http://schemas.microsoft.com/office/powerpoint/2010/main" val="37610931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a:t>Click to edit Master title style</a:t>
            </a:r>
          </a:p>
        </p:txBody>
      </p:sp>
      <p:sp>
        <p:nvSpPr>
          <p:cNvPr id="6" name="Text Placeholder 5"/>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
        <p:nvSpPr>
          <p:cNvPr id="5" name="Footer Placeholder 4">
            <a:extLst>
              <a:ext uri="{FF2B5EF4-FFF2-40B4-BE49-F238E27FC236}">
                <a16:creationId xmlns:a16="http://schemas.microsoft.com/office/drawing/2014/main" id="{176A6999-608C-408D-BC11-B792B54A5AD3}"/>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B1131BF-3CE6-44F0-9E3B-5F2064A9B3E1}"/>
              </a:ext>
            </a:extLst>
          </p:cNvPr>
          <p:cNvSpPr>
            <a:spLocks noGrp="1"/>
          </p:cNvSpPr>
          <p:nvPr>
            <p:ph type="sldNum" sz="quarter" idx="16"/>
          </p:nvPr>
        </p:nvSpPr>
        <p:spPr/>
        <p:txBody>
          <a:bodyPr/>
          <a:lstStyle>
            <a:lvl1pPr>
              <a:defRPr/>
            </a:lvl1pPr>
          </a:lstStyle>
          <a:p>
            <a:pPr>
              <a:defRPr/>
            </a:pPr>
            <a:fld id="{78DF7775-68B9-47F1-9E5E-1F207593DF33}" type="slidenum">
              <a:rPr lang="en-US"/>
              <a:pPr>
                <a:defRPr/>
              </a:pPr>
              <a:t>‹#›</a:t>
            </a:fld>
            <a:endParaRPr lang="en-US" dirty="0"/>
          </a:p>
        </p:txBody>
      </p:sp>
    </p:spTree>
    <p:extLst>
      <p:ext uri="{BB962C8B-B14F-4D97-AF65-F5344CB8AC3E}">
        <p14:creationId xmlns:p14="http://schemas.microsoft.com/office/powerpoint/2010/main" val="40640736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63C4215-9DC9-485E-A8C2-093565F18550}"/>
              </a:ext>
            </a:extLst>
          </p:cNvPr>
          <p:cNvSpPr>
            <a:spLocks noGrp="1"/>
          </p:cNvSpPr>
          <p:nvPr>
            <p:ph type="ftr" sz="quarter" idx="10"/>
          </p:nvPr>
        </p:nvSpPr>
        <p:spPr/>
        <p:txBody>
          <a:bodyPr/>
          <a:lstStyle>
            <a:lvl1pPr>
              <a:defRPr/>
            </a:lvl1pPr>
          </a:lstStyle>
          <a:p>
            <a:pPr>
              <a:defRPr/>
            </a:pPr>
            <a:endParaRPr lang="en-US"/>
          </a:p>
        </p:txBody>
      </p:sp>
      <p:sp>
        <p:nvSpPr>
          <p:cNvPr id="3" name="Slide Number Placeholder 5">
            <a:extLst>
              <a:ext uri="{FF2B5EF4-FFF2-40B4-BE49-F238E27FC236}">
                <a16:creationId xmlns:a16="http://schemas.microsoft.com/office/drawing/2014/main" id="{D30F18EF-683A-491C-9C51-21DEB0BEBBA8}"/>
              </a:ext>
            </a:extLst>
          </p:cNvPr>
          <p:cNvSpPr>
            <a:spLocks noGrp="1"/>
          </p:cNvSpPr>
          <p:nvPr>
            <p:ph type="sldNum" sz="quarter" idx="11"/>
          </p:nvPr>
        </p:nvSpPr>
        <p:spPr/>
        <p:txBody>
          <a:bodyPr/>
          <a:lstStyle>
            <a:lvl1pPr>
              <a:defRPr/>
            </a:lvl1pPr>
          </a:lstStyle>
          <a:p>
            <a:pPr>
              <a:defRPr/>
            </a:pPr>
            <a:fld id="{E2B24851-D6A7-4776-A5A7-C1337E730B0F}" type="slidenum">
              <a:rPr lang="en-US"/>
              <a:pPr>
                <a:defRPr/>
              </a:pPr>
              <a:t>‹#›</a:t>
            </a:fld>
            <a:endParaRPr lang="en-US" dirty="0"/>
          </a:p>
        </p:txBody>
      </p:sp>
    </p:spTree>
    <p:extLst>
      <p:ext uri="{BB962C8B-B14F-4D97-AF65-F5344CB8AC3E}">
        <p14:creationId xmlns:p14="http://schemas.microsoft.com/office/powerpoint/2010/main" val="14020001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rrowheads="1"/>
          </p:cNvSpPr>
          <p:nvPr>
            <p:ph idx="1"/>
          </p:nvPr>
        </p:nvSpPr>
        <p:spPr bwMode="auto">
          <a:xfrm>
            <a:off x="614995" y="1611007"/>
            <a:ext cx="11145204" cy="4553256"/>
          </a:xfrm>
          <a:prstGeom prst="rect">
            <a:avLst/>
          </a:prstGeom>
          <a:noFill/>
          <a:ln>
            <a:noFill/>
          </a:ln>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GB" altLang="en-US" noProof="0" dirty="0"/>
          </a:p>
        </p:txBody>
      </p:sp>
      <p:sp>
        <p:nvSpPr>
          <p:cNvPr id="4" name="Footer Placeholder 2">
            <a:extLst>
              <a:ext uri="{FF2B5EF4-FFF2-40B4-BE49-F238E27FC236}">
                <a16:creationId xmlns:a16="http://schemas.microsoft.com/office/drawing/2014/main" id="{462DA23F-17B3-4B29-917D-2F30CA601F93}"/>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28890B3C-672E-4F6A-8A8D-40F5C68573B6}"/>
              </a:ext>
            </a:extLst>
          </p:cNvPr>
          <p:cNvSpPr>
            <a:spLocks noGrp="1"/>
          </p:cNvSpPr>
          <p:nvPr>
            <p:ph type="sldNum" sz="quarter" idx="11"/>
          </p:nvPr>
        </p:nvSpPr>
        <p:spPr/>
        <p:txBody>
          <a:bodyPr/>
          <a:lstStyle>
            <a:lvl1pPr>
              <a:defRPr smtClean="0"/>
            </a:lvl1pPr>
          </a:lstStyle>
          <a:p>
            <a:pPr>
              <a:defRPr/>
            </a:pPr>
            <a:fld id="{D8E25199-2B22-4181-8C48-939C63A4BECF}" type="slidenum">
              <a:rPr lang="en-US"/>
              <a:pPr>
                <a:defRPr/>
              </a:pPr>
              <a:t>‹#›</a:t>
            </a:fld>
            <a:endParaRPr lang="en-US" dirty="0"/>
          </a:p>
        </p:txBody>
      </p:sp>
    </p:spTree>
    <p:extLst>
      <p:ext uri="{BB962C8B-B14F-4D97-AF65-F5344CB8AC3E}">
        <p14:creationId xmlns:p14="http://schemas.microsoft.com/office/powerpoint/2010/main" val="15500700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2613-79D8-49C3-8FFA-DDB138030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1D932A-95D5-468A-BF63-E86994A31D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02DC53-AA1C-4959-9B12-BE390824A7C9}"/>
              </a:ext>
            </a:extLst>
          </p:cNvPr>
          <p:cNvSpPr>
            <a:spLocks noGrp="1"/>
          </p:cNvSpPr>
          <p:nvPr>
            <p:ph type="dt" sz="half" idx="10"/>
          </p:nvPr>
        </p:nvSpPr>
        <p:spPr/>
        <p:txBody>
          <a:bodyPr/>
          <a:lstStyle/>
          <a:p>
            <a:fld id="{D5AEEFAD-A429-4AA9-97C6-11A94B0AD724}" type="datetime1">
              <a:rPr lang="en-GB" smtClean="0"/>
              <a:t>07/11/2023</a:t>
            </a:fld>
            <a:endParaRPr lang="en-GB"/>
          </a:p>
        </p:txBody>
      </p:sp>
      <p:sp>
        <p:nvSpPr>
          <p:cNvPr id="5" name="Footer Placeholder 4">
            <a:extLst>
              <a:ext uri="{FF2B5EF4-FFF2-40B4-BE49-F238E27FC236}">
                <a16:creationId xmlns:a16="http://schemas.microsoft.com/office/drawing/2014/main" id="{13C0C280-48BA-4620-B28F-8CC93F2CB3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CCF130-1799-4697-B87E-7DEC1CBFB9E8}"/>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26137749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9CF5-083E-4595-92F5-993C0C3B41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45AE4B-FE07-4A08-8E44-D89A0F0F62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F57CFC-D311-4D24-A9D9-15B31A790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14A446-DF0F-4514-B0A8-06D8A15F735E}"/>
              </a:ext>
            </a:extLst>
          </p:cNvPr>
          <p:cNvSpPr>
            <a:spLocks noGrp="1"/>
          </p:cNvSpPr>
          <p:nvPr>
            <p:ph type="dt" sz="half" idx="10"/>
          </p:nvPr>
        </p:nvSpPr>
        <p:spPr/>
        <p:txBody>
          <a:bodyPr/>
          <a:lstStyle/>
          <a:p>
            <a:fld id="{26DB4B30-BCD6-429D-961D-0FBD8A751475}" type="datetime1">
              <a:rPr lang="en-GB" smtClean="0"/>
              <a:t>07/11/2023</a:t>
            </a:fld>
            <a:endParaRPr lang="en-GB"/>
          </a:p>
        </p:txBody>
      </p:sp>
      <p:sp>
        <p:nvSpPr>
          <p:cNvPr id="6" name="Footer Placeholder 5">
            <a:extLst>
              <a:ext uri="{FF2B5EF4-FFF2-40B4-BE49-F238E27FC236}">
                <a16:creationId xmlns:a16="http://schemas.microsoft.com/office/drawing/2014/main" id="{60C2431F-584A-4836-95C2-9AA819ECFC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013FC-C6BD-452B-8181-A33D8B9F1B4A}"/>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11539649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501E-9877-4676-82EE-63AD843663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9BBA66A-F6FE-4C0E-B4E9-4B42EC3659EF}"/>
              </a:ext>
            </a:extLst>
          </p:cNvPr>
          <p:cNvSpPr>
            <a:spLocks noGrp="1"/>
          </p:cNvSpPr>
          <p:nvPr>
            <p:ph type="dt" sz="half" idx="10"/>
          </p:nvPr>
        </p:nvSpPr>
        <p:spPr/>
        <p:txBody>
          <a:bodyPr/>
          <a:lstStyle/>
          <a:p>
            <a:fld id="{29BF4036-1C04-4C08-A39E-DF8787F82FD0}" type="datetime1">
              <a:rPr lang="en-GB" smtClean="0"/>
              <a:t>07/11/2023</a:t>
            </a:fld>
            <a:endParaRPr lang="en-GB"/>
          </a:p>
        </p:txBody>
      </p:sp>
      <p:sp>
        <p:nvSpPr>
          <p:cNvPr id="4" name="Footer Placeholder 3">
            <a:extLst>
              <a:ext uri="{FF2B5EF4-FFF2-40B4-BE49-F238E27FC236}">
                <a16:creationId xmlns:a16="http://schemas.microsoft.com/office/drawing/2014/main" id="{3AE98D31-59A5-48A9-90A0-76985478591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5A8E45-DA41-4F15-8FD4-474D68ED61EF}"/>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13155747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1_Title Slide with Image">
    <p:bg>
      <p:bgPr>
        <a:solidFill>
          <a:srgbClr val="F2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C4ADCC-CB33-4E21-BE66-1F8D9239F5D3}"/>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9FD4F9AE-305C-4FE6-8D64-5CEB5F7E8726}"/>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BB7CAE91-99D1-402C-B5F7-29A6CDE8CFA2}"/>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EAEC3513-5FFC-4B28-9459-E74D0F712B75}"/>
              </a:ext>
            </a:extLst>
          </p:cNvPr>
          <p:cNvSpPr/>
          <p:nvPr/>
        </p:nvSpPr>
        <p:spPr>
          <a:xfrm>
            <a:off x="9544050" y="2698750"/>
            <a:ext cx="2647950" cy="982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8" name="Group 20">
            <a:extLst>
              <a:ext uri="{FF2B5EF4-FFF2-40B4-BE49-F238E27FC236}">
                <a16:creationId xmlns:a16="http://schemas.microsoft.com/office/drawing/2014/main" id="{4BE90606-E4CD-4E3B-8C3C-19710A5F40C4}"/>
              </a:ext>
            </a:extLst>
          </p:cNvPr>
          <p:cNvGrpSpPr>
            <a:grpSpLocks/>
          </p:cNvGrpSpPr>
          <p:nvPr/>
        </p:nvGrpSpPr>
        <p:grpSpPr bwMode="auto">
          <a:xfrm>
            <a:off x="0" y="5889949"/>
            <a:ext cx="4107774" cy="914076"/>
            <a:chOff x="9783827" y="6364896"/>
            <a:chExt cx="1948347" cy="447167"/>
          </a:xfrm>
        </p:grpSpPr>
        <p:pic>
          <p:nvPicPr>
            <p:cNvPr id="9" name="Picture 2" descr="Image">
              <a:extLst>
                <a:ext uri="{FF2B5EF4-FFF2-40B4-BE49-F238E27FC236}">
                  <a16:creationId xmlns:a16="http://schemas.microsoft.com/office/drawing/2014/main" id="{A7959E01-52D6-4F6A-B415-4E886CAC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3827" y="6364896"/>
              <a:ext cx="795273"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MSc in Modelling for Global Health – TDMod.Net">
              <a:extLst>
                <a:ext uri="{FF2B5EF4-FFF2-40B4-BE49-F238E27FC236}">
                  <a16:creationId xmlns:a16="http://schemas.microsoft.com/office/drawing/2014/main" id="{0F6B19F6-C6A1-4F03-AB5A-104AFC195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9100" y="6364896"/>
              <a:ext cx="447167"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loured NDM men">
              <a:extLst>
                <a:ext uri="{FF2B5EF4-FFF2-40B4-BE49-F238E27FC236}">
                  <a16:creationId xmlns:a16="http://schemas.microsoft.com/office/drawing/2014/main" id="{719B8696-4852-4E36-A11B-472D6BC18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6267" y="6364896"/>
              <a:ext cx="705907" cy="43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3200400" y="2811053"/>
            <a:ext cx="8991600" cy="1261295"/>
          </a:xfrm>
          <a:solidFill>
            <a:schemeClr val="bg1"/>
          </a:solidFill>
        </p:spPr>
        <p:txBody>
          <a:bodyPr lIns="180000" tIns="180000" rIns="252000" bIns="180000" anchor="t"/>
          <a:lstStyle>
            <a:lvl1pPr algn="r">
              <a:defRPr lang="en-ZA" sz="6000" b="1" spc="-300" dirty="0"/>
            </a:lvl1pPr>
          </a:lstStyle>
          <a:p>
            <a:pPr lvl="0"/>
            <a:r>
              <a:rPr lang="en-US" noProof="0"/>
              <a:t>Click to edit Master title style</a:t>
            </a:r>
            <a:endParaRPr lang="en-US" noProof="0" dirty="0"/>
          </a:p>
        </p:txBody>
      </p:sp>
      <p:sp>
        <p:nvSpPr>
          <p:cNvPr id="3" name="Subtitle 2"/>
          <p:cNvSpPr>
            <a:spLocks noGrp="1"/>
          </p:cNvSpPr>
          <p:nvPr>
            <p:ph type="subTitle" idx="1" hasCustomPrompt="1"/>
          </p:nvPr>
        </p:nvSpPr>
        <p:spPr>
          <a:xfrm>
            <a:off x="3200400" y="4061039"/>
            <a:ext cx="6343650" cy="580921"/>
          </a:xfrm>
          <a:solidFill>
            <a:schemeClr val="tx1">
              <a:alpha val="80000"/>
            </a:schemeClr>
          </a:solidFill>
        </p:spPr>
        <p:txBody>
          <a:bodyPr lIns="180000" tIns="180000" rIns="180000" bIns="180000" rtlCol="0">
            <a:noAutofit/>
          </a:bodyPr>
          <a:lstStyle>
            <a:lvl1pPr marL="0" indent="0" algn="l">
              <a:buNone/>
              <a:defRPr lang="en-ZA" sz="2400" dirty="0">
                <a:solidFill>
                  <a:schemeClr val="bg1"/>
                </a:solidFill>
              </a:defRPr>
            </a:lvl1pPr>
          </a:lstStyle>
          <a:p>
            <a:pPr lvl="0"/>
            <a:r>
              <a:rPr lang="en-US" noProof="0" dirty="0"/>
              <a:t>Click to add lecturer name</a:t>
            </a:r>
          </a:p>
        </p:txBody>
      </p:sp>
      <p:sp>
        <p:nvSpPr>
          <p:cNvPr id="13" name="Text Placeholder 12">
            <a:extLst>
              <a:ext uri="{FF2B5EF4-FFF2-40B4-BE49-F238E27FC236}">
                <a16:creationId xmlns:a16="http://schemas.microsoft.com/office/drawing/2014/main" id="{429DF7D9-C17F-48B7-9F67-85D23A46E4B1}"/>
              </a:ext>
            </a:extLst>
          </p:cNvPr>
          <p:cNvSpPr>
            <a:spLocks noGrp="1"/>
          </p:cNvSpPr>
          <p:nvPr>
            <p:ph type="body" sz="quarter" idx="10" hasCustomPrompt="1"/>
          </p:nvPr>
        </p:nvSpPr>
        <p:spPr>
          <a:xfrm>
            <a:off x="9544050" y="4061039"/>
            <a:ext cx="2647950" cy="580921"/>
          </a:xfrm>
          <a:solidFill>
            <a:schemeClr val="accent1"/>
          </a:solidFill>
        </p:spPr>
        <p:txBody>
          <a:bodyPr anchor="b"/>
          <a:lstStyle>
            <a:lvl1pPr marL="0" indent="0" algn="ctr">
              <a:buNone/>
              <a:defRPr sz="1800">
                <a:solidFill>
                  <a:schemeClr val="bg1">
                    <a:lumMod val="95000"/>
                  </a:schemeClr>
                </a:solidFill>
              </a:defRPr>
            </a:lvl1pPr>
          </a:lstStyle>
          <a:p>
            <a:pPr lvl="0"/>
            <a:r>
              <a:rPr lang="en-US" dirty="0"/>
              <a:t>Click to add email</a:t>
            </a:r>
            <a:endParaRPr lang="en-GB" dirty="0"/>
          </a:p>
        </p:txBody>
      </p:sp>
    </p:spTree>
    <p:extLst>
      <p:ext uri="{BB962C8B-B14F-4D97-AF65-F5344CB8AC3E}">
        <p14:creationId xmlns:p14="http://schemas.microsoft.com/office/powerpoint/2010/main" val="311440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661193-29C6-4FA2-AA13-F3AF7A0ED390}"/>
              </a:ext>
            </a:extLst>
          </p:cNvPr>
          <p:cNvSpPr>
            <a:spLocks noGrp="1"/>
          </p:cNvSpPr>
          <p:nvPr>
            <p:ph type="dt" sz="half" idx="10"/>
          </p:nvPr>
        </p:nvSpPr>
        <p:spPr/>
        <p:txBody>
          <a:bodyPr/>
          <a:lstStyle/>
          <a:p>
            <a:fld id="{4DD52927-7379-4D36-9420-A9794C0E25EA}" type="datetime1">
              <a:rPr lang="en-GB" smtClean="0"/>
              <a:t>07/11/2023</a:t>
            </a:fld>
            <a:endParaRPr lang="en-GB"/>
          </a:p>
        </p:txBody>
      </p:sp>
      <p:sp>
        <p:nvSpPr>
          <p:cNvPr id="3" name="Footer Placeholder 2">
            <a:extLst>
              <a:ext uri="{FF2B5EF4-FFF2-40B4-BE49-F238E27FC236}">
                <a16:creationId xmlns:a16="http://schemas.microsoft.com/office/drawing/2014/main" id="{A4815922-6F8D-425B-95B1-A83C783B96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4AFACF-6BAF-4F2D-AD82-19C0E1AA5178}"/>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501904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55E8-569C-475B-93FD-6E8C9C190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1C89B0A-CAD5-49E6-9CE6-E117D7A20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239EEC-C12B-4EAB-BF08-A26E35850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8948F-797A-42D3-A33A-A86A25688D2F}"/>
              </a:ext>
            </a:extLst>
          </p:cNvPr>
          <p:cNvSpPr>
            <a:spLocks noGrp="1"/>
          </p:cNvSpPr>
          <p:nvPr>
            <p:ph type="dt" sz="half" idx="10"/>
          </p:nvPr>
        </p:nvSpPr>
        <p:spPr/>
        <p:txBody>
          <a:bodyPr/>
          <a:lstStyle/>
          <a:p>
            <a:fld id="{2CC050EC-9DC5-4DA1-A7A7-DB9CFF7C05A4}" type="datetime1">
              <a:rPr lang="en-GB" smtClean="0"/>
              <a:t>07/11/2023</a:t>
            </a:fld>
            <a:endParaRPr lang="en-GB"/>
          </a:p>
        </p:txBody>
      </p:sp>
      <p:sp>
        <p:nvSpPr>
          <p:cNvPr id="6" name="Footer Placeholder 5">
            <a:extLst>
              <a:ext uri="{FF2B5EF4-FFF2-40B4-BE49-F238E27FC236}">
                <a16:creationId xmlns:a16="http://schemas.microsoft.com/office/drawing/2014/main" id="{C2EBAD09-D8E6-480E-AABD-45AFE21B46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DA892A-AFA3-4C9C-99D9-29683F0B30A1}"/>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2758632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007E-B50F-463B-8427-EC8A5F88C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4AADC05-9F5A-498F-B9DD-9180E64A31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EFDF58E-0FE8-4C88-BB88-718CC44F5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0AFA5-71AC-4DEF-B61C-6F3FAF70C276}"/>
              </a:ext>
            </a:extLst>
          </p:cNvPr>
          <p:cNvSpPr>
            <a:spLocks noGrp="1"/>
          </p:cNvSpPr>
          <p:nvPr>
            <p:ph type="dt" sz="half" idx="10"/>
          </p:nvPr>
        </p:nvSpPr>
        <p:spPr/>
        <p:txBody>
          <a:bodyPr/>
          <a:lstStyle/>
          <a:p>
            <a:fld id="{51EA7A81-3882-4BCB-A008-D642911771E4}" type="datetime1">
              <a:rPr lang="en-GB" smtClean="0"/>
              <a:t>07/11/2023</a:t>
            </a:fld>
            <a:endParaRPr lang="en-GB"/>
          </a:p>
        </p:txBody>
      </p:sp>
      <p:sp>
        <p:nvSpPr>
          <p:cNvPr id="6" name="Footer Placeholder 5">
            <a:extLst>
              <a:ext uri="{FF2B5EF4-FFF2-40B4-BE49-F238E27FC236}">
                <a16:creationId xmlns:a16="http://schemas.microsoft.com/office/drawing/2014/main" id="{B4782E73-0A81-4EEE-9B00-60E43A12E3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AC35D5-1FA2-486F-835E-30A066280A01}"/>
              </a:ext>
            </a:extLst>
          </p:cNvPr>
          <p:cNvSpPr>
            <a:spLocks noGrp="1"/>
          </p:cNvSpPr>
          <p:nvPr>
            <p:ph type="sldNum" sz="quarter" idx="12"/>
          </p:nvPr>
        </p:nvSpPr>
        <p:spPr/>
        <p:txBody>
          <a:bodyPr/>
          <a:lstStyle/>
          <a:p>
            <a:fld id="{5272FE66-7AD5-4CD1-9C96-61183579FFFB}" type="slidenum">
              <a:rPr lang="en-GB" smtClean="0"/>
              <a:t>‹#›</a:t>
            </a:fld>
            <a:endParaRPr lang="en-GB"/>
          </a:p>
        </p:txBody>
      </p:sp>
    </p:spTree>
    <p:extLst>
      <p:ext uri="{BB962C8B-B14F-4D97-AF65-F5344CB8AC3E}">
        <p14:creationId xmlns:p14="http://schemas.microsoft.com/office/powerpoint/2010/main" val="5213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3.jpe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jpe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2.png"/><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image" Target="../media/image1.jpe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theme" Target="../theme/theme3.xml"/><Relationship Id="rId40" Type="http://schemas.openxmlformats.org/officeDocument/2006/relationships/image" Target="../media/image3.jpe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3E208-97DD-4F79-8A54-799C2C39F1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5CB95F-72B5-4CAF-A8D6-6CA1548F50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245C03-A49D-462B-A7B4-3961E386D3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69AE6-CF73-47EC-A98C-15A8A338EC64}" type="datetime1">
              <a:rPr lang="en-GB" smtClean="0"/>
              <a:t>07/11/2023</a:t>
            </a:fld>
            <a:endParaRPr lang="en-GB"/>
          </a:p>
        </p:txBody>
      </p:sp>
      <p:sp>
        <p:nvSpPr>
          <p:cNvPr id="5" name="Footer Placeholder 4">
            <a:extLst>
              <a:ext uri="{FF2B5EF4-FFF2-40B4-BE49-F238E27FC236}">
                <a16:creationId xmlns:a16="http://schemas.microsoft.com/office/drawing/2014/main" id="{0DE724A3-EA36-43CD-B5B7-4568218E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A52722C-0B9B-4AC4-B875-65BD1EAAA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2FE66-7AD5-4CD1-9C96-61183579FFFB}" type="slidenum">
              <a:rPr lang="en-GB" smtClean="0"/>
              <a:t>‹#›</a:t>
            </a:fld>
            <a:endParaRPr lang="en-GB"/>
          </a:p>
        </p:txBody>
      </p:sp>
    </p:spTree>
    <p:extLst>
      <p:ext uri="{BB962C8B-B14F-4D97-AF65-F5344CB8AC3E}">
        <p14:creationId xmlns:p14="http://schemas.microsoft.com/office/powerpoint/2010/main" val="3199838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8EE462-D255-41C3-9E76-2E7E65E611A3}"/>
              </a:ext>
            </a:extLst>
          </p:cNvPr>
          <p:cNvSpPr/>
          <p:nvPr/>
        </p:nvSpPr>
        <p:spPr>
          <a:xfrm>
            <a:off x="9780588" y="6370638"/>
            <a:ext cx="1979612" cy="43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ectangle 27">
            <a:extLst>
              <a:ext uri="{FF2B5EF4-FFF2-40B4-BE49-F238E27FC236}">
                <a16:creationId xmlns:a16="http://schemas.microsoft.com/office/drawing/2014/main" id="{888187F4-C502-494B-AFEB-73A95829F4D7}"/>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1" name="Freeform: Shape 30">
            <a:extLst>
              <a:ext uri="{FF2B5EF4-FFF2-40B4-BE49-F238E27FC236}">
                <a16:creationId xmlns:a16="http://schemas.microsoft.com/office/drawing/2014/main" id="{3E5B020B-CC71-478E-BB31-1C67CE22DF8B}"/>
              </a:ext>
            </a:extLst>
          </p:cNvPr>
          <p:cNvSpPr/>
          <p:nvPr/>
        </p:nvSpPr>
        <p:spPr>
          <a:xfrm>
            <a:off x="0" y="6370638"/>
            <a:ext cx="9780588" cy="433387"/>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FoundrySterling-Book" panose="00000400000000000000" pitchFamily="2" charset="0"/>
              </a:rPr>
              <a:t>Masters in Modelling for Global Health</a:t>
            </a:r>
          </a:p>
        </p:txBody>
      </p:sp>
      <p:sp>
        <p:nvSpPr>
          <p:cNvPr id="2" name="Title Placeholder 1">
            <a:extLst>
              <a:ext uri="{FF2B5EF4-FFF2-40B4-BE49-F238E27FC236}">
                <a16:creationId xmlns:a16="http://schemas.microsoft.com/office/drawing/2014/main" id="{FECD94E0-B28F-4338-8A25-7084AF05D5BC}"/>
              </a:ext>
            </a:extLst>
          </p:cNvPr>
          <p:cNvSpPr>
            <a:spLocks noGrp="1"/>
          </p:cNvSpPr>
          <p:nvPr>
            <p:ph type="title"/>
          </p:nvPr>
        </p:nvSpPr>
        <p:spPr>
          <a:xfrm>
            <a:off x="431799" y="550862"/>
            <a:ext cx="11328400" cy="846137"/>
          </a:xfrm>
          <a:prstGeom prst="rect">
            <a:avLst/>
          </a:prstGeom>
        </p:spPr>
        <p:txBody>
          <a:bodyPr vert="horz" lIns="0" tIns="0" rIns="0" bIns="0" rtlCol="0" anchor="ctr">
            <a:noAutofit/>
          </a:bodyPr>
          <a:lstStyle/>
          <a:p>
            <a:r>
              <a:rPr lang="en-US" noProof="0" dirty="0"/>
              <a:t>Click to edit page title</a:t>
            </a:r>
          </a:p>
        </p:txBody>
      </p:sp>
      <p:sp>
        <p:nvSpPr>
          <p:cNvPr id="1030" name="Text Placeholder 2">
            <a:extLst>
              <a:ext uri="{FF2B5EF4-FFF2-40B4-BE49-F238E27FC236}">
                <a16:creationId xmlns:a16="http://schemas.microsoft.com/office/drawing/2014/main" id="{3E882A79-78A1-44D0-A848-46BAB0E685F4}"/>
              </a:ext>
            </a:extLst>
          </p:cNvPr>
          <p:cNvSpPr>
            <a:spLocks noGrp="1" noChangeArrowheads="1"/>
          </p:cNvSpPr>
          <p:nvPr>
            <p:ph type="body" idx="1"/>
          </p:nvPr>
        </p:nvSpPr>
        <p:spPr bwMode="auto">
          <a:xfrm>
            <a:off x="590550" y="1611313"/>
            <a:ext cx="11169649"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5" name="Footer Placeholder 4">
            <a:extLst>
              <a:ext uri="{FF2B5EF4-FFF2-40B4-BE49-F238E27FC236}">
                <a16:creationId xmlns:a16="http://schemas.microsoft.com/office/drawing/2014/main" id="{BD8E1AAE-03AC-446F-8416-08F4A7219AC9}"/>
              </a:ext>
            </a:extLst>
          </p:cNvPr>
          <p:cNvSpPr>
            <a:spLocks noGrp="1"/>
          </p:cNvSpPr>
          <p:nvPr>
            <p:ph type="ftr" sz="quarter" idx="3"/>
          </p:nvPr>
        </p:nvSpPr>
        <p:spPr>
          <a:xfrm>
            <a:off x="431800" y="6440488"/>
            <a:ext cx="5664200" cy="293687"/>
          </a:xfrm>
          <a:prstGeom prst="rect">
            <a:avLst/>
          </a:prstGeom>
          <a:noFill/>
        </p:spPr>
        <p:txBody>
          <a:bodyPr vert="horz" lIns="0" tIns="0" rIns="0" bIns="0" rtlCol="0" anchor="ctr"/>
          <a:lstStyle>
            <a:lvl1pPr algn="l" eaLnBrk="1" fontAlgn="auto" hangingPunct="1">
              <a:spcBef>
                <a:spcPts val="0"/>
              </a:spcBef>
              <a:spcAft>
                <a:spcPts val="0"/>
              </a:spcAft>
              <a:defRPr sz="1200">
                <a:solidFill>
                  <a:schemeClr val="tx1">
                    <a:lumMod val="75000"/>
                    <a:lumOff val="25000"/>
                  </a:schemeClr>
                </a:solidFill>
                <a:latin typeface="+mn-lt"/>
              </a:defRPr>
            </a:lvl1pPr>
          </a:lstStyle>
          <a:p>
            <a:endParaRPr lang="en-GB"/>
          </a:p>
        </p:txBody>
      </p:sp>
      <p:sp>
        <p:nvSpPr>
          <p:cNvPr id="6" name="Slide Number Placeholder 5">
            <a:extLst>
              <a:ext uri="{FF2B5EF4-FFF2-40B4-BE49-F238E27FC236}">
                <a16:creationId xmlns:a16="http://schemas.microsoft.com/office/drawing/2014/main" id="{48448FE4-DA8D-4C48-B529-F85B1EE03BB9}"/>
              </a:ext>
            </a:extLst>
          </p:cNvPr>
          <p:cNvSpPr>
            <a:spLocks noGrp="1"/>
          </p:cNvSpPr>
          <p:nvPr>
            <p:ph type="sldNum" sz="quarter" idx="4"/>
          </p:nvPr>
        </p:nvSpPr>
        <p:spPr>
          <a:xfrm>
            <a:off x="11760200" y="6370638"/>
            <a:ext cx="431800" cy="433387"/>
          </a:xfrm>
          <a:prstGeom prst="rect">
            <a:avLst/>
          </a:prstGeom>
          <a:solidFill>
            <a:schemeClr val="bg2">
              <a:lumMod val="25000"/>
            </a:schemeClr>
          </a:solidFill>
        </p:spPr>
        <p:txBody>
          <a:bodyPr vert="horz" lIns="0" tIns="0" rIns="0" bIns="0" rtlCol="0" anchor="ctr"/>
          <a:lstStyle>
            <a:lvl1pPr algn="ctr" eaLnBrk="1" fontAlgn="auto" hangingPunct="1">
              <a:spcBef>
                <a:spcPts val="0"/>
              </a:spcBef>
              <a:spcAft>
                <a:spcPts val="0"/>
              </a:spcAft>
              <a:defRPr sz="1200">
                <a:solidFill>
                  <a:schemeClr val="bg1"/>
                </a:solidFill>
                <a:latin typeface="+mj-lt"/>
              </a:defRPr>
            </a:lvl1pPr>
          </a:lstStyle>
          <a:p>
            <a:fld id="{5272FE66-7AD5-4CD1-9C96-61183579FFFB}" type="slidenum">
              <a:rPr lang="en-GB" smtClean="0"/>
              <a:t>‹#›</a:t>
            </a:fld>
            <a:endParaRPr lang="en-GB"/>
          </a:p>
        </p:txBody>
      </p:sp>
      <p:sp>
        <p:nvSpPr>
          <p:cNvPr id="9" name="Rectangle 8">
            <a:extLst>
              <a:ext uri="{FF2B5EF4-FFF2-40B4-BE49-F238E27FC236}">
                <a16:creationId xmlns:a16="http://schemas.microsoft.com/office/drawing/2014/main" id="{C58C1193-6D45-4E9E-996D-EC1D7BD2AAB2}"/>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9" name="Rectangle 28">
            <a:extLst>
              <a:ext uri="{FF2B5EF4-FFF2-40B4-BE49-F238E27FC236}">
                <a16:creationId xmlns:a16="http://schemas.microsoft.com/office/drawing/2014/main" id="{A31B0FB2-A2B7-451F-9C14-5FCB250FF55F}"/>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8" name="Straight Connector 17">
            <a:extLst>
              <a:ext uri="{FF2B5EF4-FFF2-40B4-BE49-F238E27FC236}">
                <a16:creationId xmlns:a16="http://schemas.microsoft.com/office/drawing/2014/main" id="{BBFF7F7A-3765-4C7E-B958-BD14D30AE10C}"/>
              </a:ext>
            </a:extLst>
          </p:cNvPr>
          <p:cNvCxnSpPr>
            <a:cxnSpLocks/>
          </p:cNvCxnSpPr>
          <p:nvPr/>
        </p:nvCxnSpPr>
        <p:spPr>
          <a:xfrm flipH="1">
            <a:off x="0" y="6380163"/>
            <a:ext cx="1219200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6" name="Group 20">
            <a:extLst>
              <a:ext uri="{FF2B5EF4-FFF2-40B4-BE49-F238E27FC236}">
                <a16:creationId xmlns:a16="http://schemas.microsoft.com/office/drawing/2014/main" id="{5084D96A-4C77-4C43-823E-908D97611D80}"/>
              </a:ext>
            </a:extLst>
          </p:cNvPr>
          <p:cNvGrpSpPr>
            <a:grpSpLocks/>
          </p:cNvGrpSpPr>
          <p:nvPr/>
        </p:nvGrpSpPr>
        <p:grpSpPr bwMode="auto">
          <a:xfrm>
            <a:off x="9780589" y="6368693"/>
            <a:ext cx="1982720" cy="437806"/>
            <a:chOff x="9783827" y="6362882"/>
            <a:chExt cx="1942677" cy="451726"/>
          </a:xfrm>
        </p:grpSpPr>
        <p:pic>
          <p:nvPicPr>
            <p:cNvPr id="17" name="Picture 2" descr="Image">
              <a:extLst>
                <a:ext uri="{FF2B5EF4-FFF2-40B4-BE49-F238E27FC236}">
                  <a16:creationId xmlns:a16="http://schemas.microsoft.com/office/drawing/2014/main" id="{49608D28-798A-486B-B80A-B63A0AB96D8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83827" y="6364896"/>
              <a:ext cx="795273"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New MSc in Modelling for Global Health – TDMod.Net">
              <a:extLst>
                <a:ext uri="{FF2B5EF4-FFF2-40B4-BE49-F238E27FC236}">
                  <a16:creationId xmlns:a16="http://schemas.microsoft.com/office/drawing/2014/main" id="{BDC544A9-30C5-4DB0-BF58-54F2BE934D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73009" y="6364883"/>
              <a:ext cx="444542" cy="4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Coloured NDM men">
              <a:extLst>
                <a:ext uri="{FF2B5EF4-FFF2-40B4-BE49-F238E27FC236}">
                  <a16:creationId xmlns:a16="http://schemas.microsoft.com/office/drawing/2014/main" id="{E8928AC3-8CA2-4819-A44F-4A852C07C00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020597" y="6362882"/>
              <a:ext cx="705907" cy="4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079AA1C3-0D83-442C-886E-DCC5DBD33149}"/>
              </a:ext>
            </a:extLst>
          </p:cNvPr>
          <p:cNvGrpSpPr/>
          <p:nvPr/>
        </p:nvGrpSpPr>
        <p:grpSpPr>
          <a:xfrm>
            <a:off x="0" y="-33965"/>
            <a:ext cx="12192000" cy="327353"/>
            <a:chOff x="0" y="-5090"/>
            <a:chExt cx="12192000" cy="327353"/>
          </a:xfrm>
        </p:grpSpPr>
        <p:sp>
          <p:nvSpPr>
            <p:cNvPr id="21" name="Freeform: Shape 20">
              <a:extLst>
                <a:ext uri="{FF2B5EF4-FFF2-40B4-BE49-F238E27FC236}">
                  <a16:creationId xmlns:a16="http://schemas.microsoft.com/office/drawing/2014/main" id="{8CE4F98A-2343-4DA7-AAB3-5304084820A3}"/>
                </a:ext>
              </a:extLst>
            </p:cNvPr>
            <p:cNvSpPr/>
            <p:nvPr userDrawn="1"/>
          </p:nvSpPr>
          <p:spPr>
            <a:xfrm>
              <a:off x="0" y="-3779"/>
              <a:ext cx="3454400" cy="324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auto" hangingPunct="1">
                <a:spcBef>
                  <a:spcPts val="0"/>
                </a:spcBef>
                <a:spcAft>
                  <a:spcPts val="0"/>
                </a:spcAft>
                <a:defRPr/>
              </a:pPr>
              <a:endParaRPr lang="en-US" sz="1400" dirty="0">
                <a:latin typeface="FoundrySterling-Book" panose="00000400000000000000" pitchFamily="2" charset="0"/>
              </a:endParaRPr>
            </a:p>
          </p:txBody>
        </p:sp>
        <p:sp>
          <p:nvSpPr>
            <p:cNvPr id="22" name="Rectangle 21">
              <a:extLst>
                <a:ext uri="{FF2B5EF4-FFF2-40B4-BE49-F238E27FC236}">
                  <a16:creationId xmlns:a16="http://schemas.microsoft.com/office/drawing/2014/main" id="{101E0028-5318-46DE-99FD-3D1474001DA8}"/>
                </a:ext>
              </a:extLst>
            </p:cNvPr>
            <p:cNvSpPr/>
            <p:nvPr userDrawn="1"/>
          </p:nvSpPr>
          <p:spPr>
            <a:xfrm rot="16200000">
              <a:off x="3382400" y="70263"/>
              <a:ext cx="32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Freeform: Shape 22">
              <a:extLst>
                <a:ext uri="{FF2B5EF4-FFF2-40B4-BE49-F238E27FC236}">
                  <a16:creationId xmlns:a16="http://schemas.microsoft.com/office/drawing/2014/main" id="{25E15D61-13FF-43F6-83A8-73A062677B16}"/>
                </a:ext>
              </a:extLst>
            </p:cNvPr>
            <p:cNvSpPr/>
            <p:nvPr userDrawn="1"/>
          </p:nvSpPr>
          <p:spPr>
            <a:xfrm>
              <a:off x="3634400" y="-5090"/>
              <a:ext cx="8557600" cy="324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p>
          </p:txBody>
        </p:sp>
      </p:grpSp>
    </p:spTree>
    <p:extLst>
      <p:ext uri="{BB962C8B-B14F-4D97-AF65-F5344CB8AC3E}">
        <p14:creationId xmlns:p14="http://schemas.microsoft.com/office/powerpoint/2010/main" val="4519742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hf hdr="0" ftr="0" dt="0"/>
  <p:txStyles>
    <p:titleStyle>
      <a:lvl1pPr algn="l" rtl="0" eaLnBrk="1" fontAlgn="base" hangingPunct="1">
        <a:lnSpc>
          <a:spcPct val="90000"/>
        </a:lnSpc>
        <a:spcBef>
          <a:spcPct val="0"/>
        </a:spcBef>
        <a:spcAft>
          <a:spcPct val="0"/>
        </a:spcAft>
        <a:defRPr sz="3600" b="1" kern="1200" spc="-150">
          <a:solidFill>
            <a:srgbClr val="404040"/>
          </a:solidFill>
          <a:latin typeface="FoundrySterling-Book" panose="00000400000000000000" pitchFamily="2" charset="0"/>
          <a:ea typeface="+mj-ea"/>
          <a:cs typeface="+mj-cs"/>
        </a:defRPr>
      </a:lvl1pPr>
      <a:lvl2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2pPr>
      <a:lvl3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3pPr>
      <a:lvl4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4pPr>
      <a:lvl5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5pPr>
      <a:lvl6pPr marL="4572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6pPr>
      <a:lvl7pPr marL="9144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7pPr>
      <a:lvl8pPr marL="13716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8pPr>
      <a:lvl9pPr marL="18288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9pPr>
    </p:titleStyle>
    <p:bodyStyle>
      <a:lvl1pPr marL="266700" indent="-266700" algn="l" rtl="0" eaLnBrk="1" fontAlgn="base" hangingPunct="1">
        <a:lnSpc>
          <a:spcPct val="90000"/>
        </a:lnSpc>
        <a:spcBef>
          <a:spcPts val="1000"/>
        </a:spcBef>
        <a:spcAft>
          <a:spcPct val="0"/>
        </a:spcAft>
        <a:buFont typeface="Arial" panose="020B0604020202020204" pitchFamily="34" charset="0"/>
        <a:buChar char="•"/>
        <a:defRPr sz="2400" kern="1200">
          <a:solidFill>
            <a:srgbClr val="7F7F7F"/>
          </a:solidFill>
          <a:latin typeface="Arial Nova Light" panose="020B0304020202020204" pitchFamily="34" charset="0"/>
          <a:ea typeface="+mn-ea"/>
          <a:cs typeface="+mn-cs"/>
        </a:defRPr>
      </a:lvl1pPr>
      <a:lvl2pPr marL="542925" indent="-276225" algn="l" rtl="0" eaLnBrk="1" fontAlgn="base" hangingPunct="1">
        <a:lnSpc>
          <a:spcPct val="90000"/>
        </a:lnSpc>
        <a:spcBef>
          <a:spcPts val="500"/>
        </a:spcBef>
        <a:spcAft>
          <a:spcPct val="0"/>
        </a:spcAft>
        <a:buFont typeface="Arial" panose="020B0604020202020204" pitchFamily="34" charset="0"/>
        <a:buChar char="•"/>
        <a:defRPr sz="2000" kern="1200">
          <a:solidFill>
            <a:srgbClr val="7F7F7F"/>
          </a:solidFill>
          <a:latin typeface="Arial Nova Light" panose="020B0304020202020204" pitchFamily="34" charset="0"/>
          <a:ea typeface="+mn-ea"/>
          <a:cs typeface="+mn-cs"/>
        </a:defRPr>
      </a:lvl2pPr>
      <a:lvl3pPr marL="809625" indent="-266700" algn="l" rtl="0" eaLnBrk="1" fontAlgn="base" hangingPunct="1">
        <a:lnSpc>
          <a:spcPct val="90000"/>
        </a:lnSpc>
        <a:spcBef>
          <a:spcPts val="500"/>
        </a:spcBef>
        <a:spcAft>
          <a:spcPct val="0"/>
        </a:spcAft>
        <a:buFont typeface="Arial" panose="020B0604020202020204" pitchFamily="34" charset="0"/>
        <a:buChar char="•"/>
        <a:defRPr kern="1200">
          <a:solidFill>
            <a:srgbClr val="7F7F7F"/>
          </a:solidFill>
          <a:latin typeface="Arial Nova Light" panose="020B0304020202020204" pitchFamily="34" charset="0"/>
          <a:ea typeface="+mn-ea"/>
          <a:cs typeface="+mn-cs"/>
        </a:defRPr>
      </a:lvl3pPr>
      <a:lvl4pPr marL="1076325" indent="-266700" algn="l" rtl="0" eaLnBrk="1" fontAlgn="base" hangingPunct="1">
        <a:lnSpc>
          <a:spcPct val="90000"/>
        </a:lnSpc>
        <a:spcBef>
          <a:spcPts val="500"/>
        </a:spcBef>
        <a:spcAft>
          <a:spcPct val="0"/>
        </a:spcAft>
        <a:buFont typeface="Arial" panose="020B0604020202020204" pitchFamily="34" charset="0"/>
        <a:buChar char="•"/>
        <a:defRPr sz="1600" kern="1200">
          <a:solidFill>
            <a:srgbClr val="7F7F7F"/>
          </a:solidFill>
          <a:latin typeface="Arial Nova Light" panose="020B0304020202020204" pitchFamily="34" charset="0"/>
          <a:ea typeface="+mn-ea"/>
          <a:cs typeface="+mn-cs"/>
        </a:defRPr>
      </a:lvl4pPr>
      <a:lvl5pPr marL="1343025" indent="-266700" algn="l" rtl="0" eaLnBrk="1" fontAlgn="base" hangingPunct="1">
        <a:lnSpc>
          <a:spcPct val="90000"/>
        </a:lnSpc>
        <a:spcBef>
          <a:spcPts val="500"/>
        </a:spcBef>
        <a:spcAft>
          <a:spcPct val="0"/>
        </a:spcAft>
        <a:buFont typeface="Arial" panose="020B0604020202020204" pitchFamily="34" charset="0"/>
        <a:buChar char="•"/>
        <a:defRPr sz="1400" kern="1200">
          <a:solidFill>
            <a:srgbClr val="7F7F7F"/>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8EE462-D255-41C3-9E76-2E7E65E611A3}"/>
              </a:ext>
            </a:extLst>
          </p:cNvPr>
          <p:cNvSpPr/>
          <p:nvPr/>
        </p:nvSpPr>
        <p:spPr>
          <a:xfrm>
            <a:off x="9780588" y="6370638"/>
            <a:ext cx="1979612" cy="43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ectangle 27">
            <a:extLst>
              <a:ext uri="{FF2B5EF4-FFF2-40B4-BE49-F238E27FC236}">
                <a16:creationId xmlns:a16="http://schemas.microsoft.com/office/drawing/2014/main" id="{888187F4-C502-494B-AFEB-73A95829F4D7}"/>
              </a:ext>
            </a:extLst>
          </p:cNvPr>
          <p:cNvSpPr/>
          <p:nvPr/>
        </p:nvSpPr>
        <p:spPr>
          <a:xfrm>
            <a:off x="9780588" y="6804025"/>
            <a:ext cx="1979612" cy="53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1" name="Freeform: Shape 30">
            <a:extLst>
              <a:ext uri="{FF2B5EF4-FFF2-40B4-BE49-F238E27FC236}">
                <a16:creationId xmlns:a16="http://schemas.microsoft.com/office/drawing/2014/main" id="{3E5B020B-CC71-478E-BB31-1C67CE22DF8B}"/>
              </a:ext>
            </a:extLst>
          </p:cNvPr>
          <p:cNvSpPr/>
          <p:nvPr/>
        </p:nvSpPr>
        <p:spPr>
          <a:xfrm>
            <a:off x="0" y="6370638"/>
            <a:ext cx="9780588" cy="433387"/>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FoundrySterling-Book" panose="00000400000000000000" pitchFamily="2" charset="0"/>
              </a:rPr>
              <a:t>Masters in Modelling for Global Health</a:t>
            </a:r>
          </a:p>
        </p:txBody>
      </p:sp>
      <p:sp>
        <p:nvSpPr>
          <p:cNvPr id="2" name="Title Placeholder 1">
            <a:extLst>
              <a:ext uri="{FF2B5EF4-FFF2-40B4-BE49-F238E27FC236}">
                <a16:creationId xmlns:a16="http://schemas.microsoft.com/office/drawing/2014/main" id="{FECD94E0-B28F-4338-8A25-7084AF05D5BC}"/>
              </a:ext>
            </a:extLst>
          </p:cNvPr>
          <p:cNvSpPr>
            <a:spLocks noGrp="1"/>
          </p:cNvSpPr>
          <p:nvPr>
            <p:ph type="title"/>
          </p:nvPr>
        </p:nvSpPr>
        <p:spPr>
          <a:xfrm>
            <a:off x="431799" y="457041"/>
            <a:ext cx="11328400" cy="846137"/>
          </a:xfrm>
          <a:prstGeom prst="rect">
            <a:avLst/>
          </a:prstGeom>
        </p:spPr>
        <p:txBody>
          <a:bodyPr vert="horz" lIns="0" tIns="0" rIns="0" bIns="0" rtlCol="0" anchor="ctr">
            <a:noAutofit/>
          </a:bodyPr>
          <a:lstStyle/>
          <a:p>
            <a:r>
              <a:rPr lang="en-US" noProof="0" dirty="0"/>
              <a:t>Click to edit page title</a:t>
            </a:r>
          </a:p>
        </p:txBody>
      </p:sp>
      <p:sp>
        <p:nvSpPr>
          <p:cNvPr id="1030" name="Text Placeholder 2">
            <a:extLst>
              <a:ext uri="{FF2B5EF4-FFF2-40B4-BE49-F238E27FC236}">
                <a16:creationId xmlns:a16="http://schemas.microsoft.com/office/drawing/2014/main" id="{3E882A79-78A1-44D0-A848-46BAB0E685F4}"/>
              </a:ext>
            </a:extLst>
          </p:cNvPr>
          <p:cNvSpPr>
            <a:spLocks noGrp="1" noChangeArrowheads="1"/>
          </p:cNvSpPr>
          <p:nvPr>
            <p:ph type="body" idx="1"/>
          </p:nvPr>
        </p:nvSpPr>
        <p:spPr bwMode="auto">
          <a:xfrm>
            <a:off x="574534" y="1611313"/>
            <a:ext cx="1118566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5" name="Footer Placeholder 4">
            <a:extLst>
              <a:ext uri="{FF2B5EF4-FFF2-40B4-BE49-F238E27FC236}">
                <a16:creationId xmlns:a16="http://schemas.microsoft.com/office/drawing/2014/main" id="{BD8E1AAE-03AC-446F-8416-08F4A7219AC9}"/>
              </a:ext>
            </a:extLst>
          </p:cNvPr>
          <p:cNvSpPr>
            <a:spLocks noGrp="1"/>
          </p:cNvSpPr>
          <p:nvPr>
            <p:ph type="ftr" sz="quarter" idx="3"/>
          </p:nvPr>
        </p:nvSpPr>
        <p:spPr>
          <a:xfrm>
            <a:off x="431800" y="6440488"/>
            <a:ext cx="5664200" cy="293687"/>
          </a:xfrm>
          <a:prstGeom prst="rect">
            <a:avLst/>
          </a:prstGeom>
          <a:noFill/>
        </p:spPr>
        <p:txBody>
          <a:bodyPr vert="horz" lIns="0" tIns="0" rIns="0" bIns="0" rtlCol="0" anchor="ctr"/>
          <a:lstStyle>
            <a:lvl1pPr algn="l" eaLnBrk="1" fontAlgn="auto" hangingPunct="1">
              <a:spcBef>
                <a:spcPts val="0"/>
              </a:spcBef>
              <a:spcAft>
                <a:spcPts val="0"/>
              </a:spcAft>
              <a:defRPr sz="1200">
                <a:solidFill>
                  <a:schemeClr val="tx1">
                    <a:lumMod val="75000"/>
                    <a:lumOff val="25000"/>
                  </a:schemeClr>
                </a:solidFill>
                <a:latin typeface="+mn-lt"/>
              </a:defRPr>
            </a:lvl1pPr>
          </a:lstStyle>
          <a:p>
            <a:pPr>
              <a:defRPr/>
            </a:pPr>
            <a:endParaRPr lang="en-US" dirty="0"/>
          </a:p>
        </p:txBody>
      </p:sp>
      <p:sp>
        <p:nvSpPr>
          <p:cNvPr id="6" name="Slide Number Placeholder 5">
            <a:extLst>
              <a:ext uri="{FF2B5EF4-FFF2-40B4-BE49-F238E27FC236}">
                <a16:creationId xmlns:a16="http://schemas.microsoft.com/office/drawing/2014/main" id="{48448FE4-DA8D-4C48-B529-F85B1EE03BB9}"/>
              </a:ext>
            </a:extLst>
          </p:cNvPr>
          <p:cNvSpPr>
            <a:spLocks noGrp="1"/>
          </p:cNvSpPr>
          <p:nvPr>
            <p:ph type="sldNum" sz="quarter" idx="4"/>
          </p:nvPr>
        </p:nvSpPr>
        <p:spPr>
          <a:xfrm>
            <a:off x="11760200" y="6370638"/>
            <a:ext cx="431800" cy="433387"/>
          </a:xfrm>
          <a:prstGeom prst="rect">
            <a:avLst/>
          </a:prstGeom>
          <a:solidFill>
            <a:schemeClr val="bg2">
              <a:lumMod val="25000"/>
            </a:schemeClr>
          </a:solidFill>
        </p:spPr>
        <p:txBody>
          <a:bodyPr vert="horz" lIns="0" tIns="0" rIns="0" bIns="0" rtlCol="0" anchor="ctr"/>
          <a:lstStyle>
            <a:lvl1pPr algn="ctr" eaLnBrk="1" fontAlgn="auto" hangingPunct="1">
              <a:spcBef>
                <a:spcPts val="0"/>
              </a:spcBef>
              <a:spcAft>
                <a:spcPts val="0"/>
              </a:spcAft>
              <a:defRPr sz="1200">
                <a:solidFill>
                  <a:schemeClr val="bg1"/>
                </a:solidFill>
                <a:latin typeface="+mj-lt"/>
              </a:defRPr>
            </a:lvl1pPr>
          </a:lstStyle>
          <a:p>
            <a:pPr>
              <a:defRPr/>
            </a:pPr>
            <a:fld id="{6318DA94-F2C2-49B0-B722-A6B95BADF324}" type="slidenum">
              <a:rPr lang="en-US"/>
              <a:pPr>
                <a:defRPr/>
              </a:pPr>
              <a:t>‹#›</a:t>
            </a:fld>
            <a:endParaRPr lang="en-US" dirty="0"/>
          </a:p>
        </p:txBody>
      </p:sp>
      <p:sp>
        <p:nvSpPr>
          <p:cNvPr id="9" name="Rectangle 8">
            <a:extLst>
              <a:ext uri="{FF2B5EF4-FFF2-40B4-BE49-F238E27FC236}">
                <a16:creationId xmlns:a16="http://schemas.microsoft.com/office/drawing/2014/main" id="{C58C1193-6D45-4E9E-996D-EC1D7BD2AAB2}"/>
              </a:ext>
            </a:extLst>
          </p:cNvPr>
          <p:cNvSpPr/>
          <p:nvPr/>
        </p:nvSpPr>
        <p:spPr>
          <a:xfrm>
            <a:off x="0" y="6804025"/>
            <a:ext cx="9780588"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9" name="Rectangle 28">
            <a:extLst>
              <a:ext uri="{FF2B5EF4-FFF2-40B4-BE49-F238E27FC236}">
                <a16:creationId xmlns:a16="http://schemas.microsoft.com/office/drawing/2014/main" id="{A31B0FB2-A2B7-451F-9C14-5FCB250FF55F}"/>
              </a:ext>
            </a:extLst>
          </p:cNvPr>
          <p:cNvSpPr/>
          <p:nvPr/>
        </p:nvSpPr>
        <p:spPr>
          <a:xfrm>
            <a:off x="11760200" y="6804025"/>
            <a:ext cx="431800" cy="53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8" name="Straight Connector 17">
            <a:extLst>
              <a:ext uri="{FF2B5EF4-FFF2-40B4-BE49-F238E27FC236}">
                <a16:creationId xmlns:a16="http://schemas.microsoft.com/office/drawing/2014/main" id="{BBFF7F7A-3765-4C7E-B958-BD14D30AE10C}"/>
              </a:ext>
            </a:extLst>
          </p:cNvPr>
          <p:cNvCxnSpPr>
            <a:cxnSpLocks/>
          </p:cNvCxnSpPr>
          <p:nvPr/>
        </p:nvCxnSpPr>
        <p:spPr>
          <a:xfrm flipH="1">
            <a:off x="0" y="6380163"/>
            <a:ext cx="1219200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6" name="Group 20">
            <a:extLst>
              <a:ext uri="{FF2B5EF4-FFF2-40B4-BE49-F238E27FC236}">
                <a16:creationId xmlns:a16="http://schemas.microsoft.com/office/drawing/2014/main" id="{5084D96A-4C77-4C43-823E-908D97611D80}"/>
              </a:ext>
            </a:extLst>
          </p:cNvPr>
          <p:cNvGrpSpPr>
            <a:grpSpLocks/>
          </p:cNvGrpSpPr>
          <p:nvPr/>
        </p:nvGrpSpPr>
        <p:grpSpPr bwMode="auto">
          <a:xfrm>
            <a:off x="9780589" y="6368693"/>
            <a:ext cx="1982720" cy="437806"/>
            <a:chOff x="9783827" y="6362882"/>
            <a:chExt cx="1942677" cy="451726"/>
          </a:xfrm>
        </p:grpSpPr>
        <p:pic>
          <p:nvPicPr>
            <p:cNvPr id="17" name="Picture 2" descr="Image">
              <a:extLst>
                <a:ext uri="{FF2B5EF4-FFF2-40B4-BE49-F238E27FC236}">
                  <a16:creationId xmlns:a16="http://schemas.microsoft.com/office/drawing/2014/main" id="{49608D28-798A-486B-B80A-B63A0AB96D8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83827" y="6364896"/>
              <a:ext cx="795273" cy="44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New MSc in Modelling for Global Health – TDMod.Net">
              <a:extLst>
                <a:ext uri="{FF2B5EF4-FFF2-40B4-BE49-F238E27FC236}">
                  <a16:creationId xmlns:a16="http://schemas.microsoft.com/office/drawing/2014/main" id="{BDC544A9-30C5-4DB0-BF58-54F2BE934D8C}"/>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573009" y="6364883"/>
              <a:ext cx="444542" cy="4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Coloured NDM men">
              <a:extLst>
                <a:ext uri="{FF2B5EF4-FFF2-40B4-BE49-F238E27FC236}">
                  <a16:creationId xmlns:a16="http://schemas.microsoft.com/office/drawing/2014/main" id="{E8928AC3-8CA2-4819-A44F-4A852C07C00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020597" y="6362882"/>
              <a:ext cx="705907" cy="4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920414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Lst>
  <p:hf hdr="0" ftr="0" dt="0"/>
  <p:txStyles>
    <p:titleStyle>
      <a:lvl1pPr algn="l" rtl="0" eaLnBrk="1" fontAlgn="base" hangingPunct="1">
        <a:lnSpc>
          <a:spcPct val="90000"/>
        </a:lnSpc>
        <a:spcBef>
          <a:spcPct val="0"/>
        </a:spcBef>
        <a:spcAft>
          <a:spcPct val="0"/>
        </a:spcAft>
        <a:defRPr sz="3600" b="1" kern="1200" spc="-150">
          <a:solidFill>
            <a:srgbClr val="404040"/>
          </a:solidFill>
          <a:latin typeface="FoundrySterling-Book" panose="00000400000000000000" pitchFamily="2" charset="0"/>
          <a:ea typeface="+mj-ea"/>
          <a:cs typeface="+mj-cs"/>
        </a:defRPr>
      </a:lvl1pPr>
      <a:lvl2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2pPr>
      <a:lvl3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3pPr>
      <a:lvl4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4pPr>
      <a:lvl5pPr algn="l" rtl="0" eaLnBrk="1" fontAlgn="base" hangingPunct="1">
        <a:lnSpc>
          <a:spcPct val="90000"/>
        </a:lnSpc>
        <a:spcBef>
          <a:spcPct val="0"/>
        </a:spcBef>
        <a:spcAft>
          <a:spcPct val="0"/>
        </a:spcAft>
        <a:defRPr sz="3600" b="1">
          <a:solidFill>
            <a:srgbClr val="404040"/>
          </a:solidFill>
          <a:latin typeface="FoundrySterling-Book" panose="00000400000000000000" pitchFamily="2" charset="0"/>
        </a:defRPr>
      </a:lvl5pPr>
      <a:lvl6pPr marL="4572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6pPr>
      <a:lvl7pPr marL="9144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7pPr>
      <a:lvl8pPr marL="13716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8pPr>
      <a:lvl9pPr marL="1828800" algn="l" rtl="0" eaLnBrk="1" fontAlgn="base" hangingPunct="1">
        <a:lnSpc>
          <a:spcPct val="90000"/>
        </a:lnSpc>
        <a:spcBef>
          <a:spcPct val="0"/>
        </a:spcBef>
        <a:spcAft>
          <a:spcPct val="0"/>
        </a:spcAft>
        <a:defRPr sz="3200" b="1">
          <a:solidFill>
            <a:srgbClr val="404040"/>
          </a:solidFill>
          <a:latin typeface="FoundrySterling-Book" panose="00000400000000000000" pitchFamily="2" charset="0"/>
        </a:defRPr>
      </a:lvl9pPr>
    </p:titleStyle>
    <p:bodyStyle>
      <a:lvl1pPr marL="266700" indent="-266700" algn="l" rtl="0" eaLnBrk="1" fontAlgn="base" hangingPunct="1">
        <a:lnSpc>
          <a:spcPct val="90000"/>
        </a:lnSpc>
        <a:spcBef>
          <a:spcPts val="1000"/>
        </a:spcBef>
        <a:spcAft>
          <a:spcPct val="0"/>
        </a:spcAft>
        <a:buFont typeface="Arial" panose="020B0604020202020204" pitchFamily="34" charset="0"/>
        <a:buChar char="•"/>
        <a:defRPr sz="2400" kern="1200">
          <a:solidFill>
            <a:srgbClr val="7F7F7F"/>
          </a:solidFill>
          <a:latin typeface="Arial Nova Light" panose="020B0304020202020204" pitchFamily="34" charset="0"/>
          <a:ea typeface="+mn-ea"/>
          <a:cs typeface="+mn-cs"/>
        </a:defRPr>
      </a:lvl1pPr>
      <a:lvl2pPr marL="542925" indent="-276225" algn="l" rtl="0" eaLnBrk="1" fontAlgn="base" hangingPunct="1">
        <a:lnSpc>
          <a:spcPct val="90000"/>
        </a:lnSpc>
        <a:spcBef>
          <a:spcPts val="500"/>
        </a:spcBef>
        <a:spcAft>
          <a:spcPct val="0"/>
        </a:spcAft>
        <a:buFont typeface="Arial" panose="020B0604020202020204" pitchFamily="34" charset="0"/>
        <a:buChar char="•"/>
        <a:defRPr sz="2000" kern="1200">
          <a:solidFill>
            <a:srgbClr val="7F7F7F"/>
          </a:solidFill>
          <a:latin typeface="Arial Nova Light" panose="020B0304020202020204" pitchFamily="34" charset="0"/>
          <a:ea typeface="+mn-ea"/>
          <a:cs typeface="+mn-cs"/>
        </a:defRPr>
      </a:lvl2pPr>
      <a:lvl3pPr marL="809625" indent="-266700" algn="l" rtl="0" eaLnBrk="1" fontAlgn="base" hangingPunct="1">
        <a:lnSpc>
          <a:spcPct val="90000"/>
        </a:lnSpc>
        <a:spcBef>
          <a:spcPts val="500"/>
        </a:spcBef>
        <a:spcAft>
          <a:spcPct val="0"/>
        </a:spcAft>
        <a:buFont typeface="Arial" panose="020B0604020202020204" pitchFamily="34" charset="0"/>
        <a:buChar char="•"/>
        <a:defRPr kern="1200">
          <a:solidFill>
            <a:srgbClr val="7F7F7F"/>
          </a:solidFill>
          <a:latin typeface="Arial Nova Light" panose="020B0304020202020204" pitchFamily="34" charset="0"/>
          <a:ea typeface="+mn-ea"/>
          <a:cs typeface="+mn-cs"/>
        </a:defRPr>
      </a:lvl3pPr>
      <a:lvl4pPr marL="1076325" indent="-266700" algn="l" rtl="0" eaLnBrk="1" fontAlgn="base" hangingPunct="1">
        <a:lnSpc>
          <a:spcPct val="90000"/>
        </a:lnSpc>
        <a:spcBef>
          <a:spcPts val="500"/>
        </a:spcBef>
        <a:spcAft>
          <a:spcPct val="0"/>
        </a:spcAft>
        <a:buFont typeface="Arial" panose="020B0604020202020204" pitchFamily="34" charset="0"/>
        <a:buChar char="•"/>
        <a:defRPr sz="1600" kern="1200">
          <a:solidFill>
            <a:srgbClr val="7F7F7F"/>
          </a:solidFill>
          <a:latin typeface="Arial Nova Light" panose="020B0304020202020204" pitchFamily="34" charset="0"/>
          <a:ea typeface="+mn-ea"/>
          <a:cs typeface="+mn-cs"/>
        </a:defRPr>
      </a:lvl4pPr>
      <a:lvl5pPr marL="1343025" indent="-266700" algn="l" rtl="0" eaLnBrk="1" fontAlgn="base" hangingPunct="1">
        <a:lnSpc>
          <a:spcPct val="90000"/>
        </a:lnSpc>
        <a:spcBef>
          <a:spcPts val="500"/>
        </a:spcBef>
        <a:spcAft>
          <a:spcPct val="0"/>
        </a:spcAft>
        <a:buFont typeface="Arial" panose="020B0604020202020204" pitchFamily="34" charset="0"/>
        <a:buChar char="•"/>
        <a:defRPr sz="1400" kern="1200">
          <a:solidFill>
            <a:srgbClr val="7F7F7F"/>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6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7.xml"/><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hyperlink" Target="http://127.0.0.1:8081/plosmedicine/article?id=info:doi/10.1371/journal.pmed.0020174" TargetMode="External"/><Relationship Id="rId2" Type="http://schemas.openxmlformats.org/officeDocument/2006/relationships/image" Target="../media/image49.png"/><Relationship Id="rId1" Type="http://schemas.openxmlformats.org/officeDocument/2006/relationships/slideLayout" Target="../slideLayouts/slideLayout68.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68.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68.xml"/><Relationship Id="rId5" Type="http://schemas.openxmlformats.org/officeDocument/2006/relationships/image" Target="../media/image56.emf"/><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3" Type="http://schemas.openxmlformats.org/officeDocument/2006/relationships/hyperlink" Target="https://moru-raguas.shinyapps.io/shiny-SimNetwork-master/" TargetMode="External"/><Relationship Id="rId2" Type="http://schemas.openxmlformats.org/officeDocument/2006/relationships/image" Target="../media/image60.jp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sv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64.xml"/><Relationship Id="rId6" Type="http://schemas.openxmlformats.org/officeDocument/2006/relationships/image" Target="../media/image65.svg"/><Relationship Id="rId5" Type="http://schemas.openxmlformats.org/officeDocument/2006/relationships/image" Target="../media/image64.sv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eg"/><Relationship Id="rId1" Type="http://schemas.openxmlformats.org/officeDocument/2006/relationships/slideLayout" Target="../slideLayouts/slideLayout68.xml"/><Relationship Id="rId4" Type="http://schemas.openxmlformats.org/officeDocument/2006/relationships/image" Target="../media/image7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www.who.int/news-room/fact-sheet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DC81-2FB2-4248-962E-BF8CBF69A968}"/>
              </a:ext>
            </a:extLst>
          </p:cNvPr>
          <p:cNvSpPr>
            <a:spLocks noGrp="1"/>
          </p:cNvSpPr>
          <p:nvPr>
            <p:ph type="ctrTitle"/>
          </p:nvPr>
        </p:nvSpPr>
        <p:spPr>
          <a:xfrm>
            <a:off x="1727200" y="2811053"/>
            <a:ext cx="10464800" cy="1261295"/>
          </a:xfrm>
        </p:spPr>
        <p:txBody>
          <a:bodyPr/>
          <a:lstStyle/>
          <a:p>
            <a:r>
              <a:rPr lang="en-GB" sz="5400" dirty="0"/>
              <a:t>Introduction to Mathematical modelling</a:t>
            </a:r>
          </a:p>
        </p:txBody>
      </p:sp>
      <p:sp>
        <p:nvSpPr>
          <p:cNvPr id="3" name="Subtitle 2">
            <a:extLst>
              <a:ext uri="{FF2B5EF4-FFF2-40B4-BE49-F238E27FC236}">
                <a16:creationId xmlns:a16="http://schemas.microsoft.com/office/drawing/2014/main" id="{6AC31A70-2B6B-480B-AAEB-5B8114392406}"/>
              </a:ext>
            </a:extLst>
          </p:cNvPr>
          <p:cNvSpPr>
            <a:spLocks noGrp="1"/>
          </p:cNvSpPr>
          <p:nvPr>
            <p:ph type="subTitle" idx="1"/>
          </p:nvPr>
        </p:nvSpPr>
        <p:spPr>
          <a:xfrm>
            <a:off x="1727200" y="4061039"/>
            <a:ext cx="7816850" cy="580921"/>
          </a:xfrm>
        </p:spPr>
        <p:txBody>
          <a:bodyPr>
            <a:normAutofit fontScale="70000" lnSpcReduction="20000"/>
          </a:bodyPr>
          <a:lstStyle/>
          <a:p>
            <a:r>
              <a:rPr lang="en-GB" sz="2800" dirty="0"/>
              <a:t>Model structure and dynamic implications of model structures</a:t>
            </a:r>
          </a:p>
        </p:txBody>
      </p:sp>
      <p:sp>
        <p:nvSpPr>
          <p:cNvPr id="5" name="Text Placeholder 4">
            <a:extLst>
              <a:ext uri="{FF2B5EF4-FFF2-40B4-BE49-F238E27FC236}">
                <a16:creationId xmlns:a16="http://schemas.microsoft.com/office/drawing/2014/main" id="{85F8B972-EE1E-4E19-94A3-7EDD02B0396D}"/>
              </a:ext>
            </a:extLst>
          </p:cNvPr>
          <p:cNvSpPr>
            <a:spLocks noGrp="1"/>
          </p:cNvSpPr>
          <p:nvPr>
            <p:ph type="body" sz="quarter" idx="10"/>
          </p:nvPr>
        </p:nvSpPr>
        <p:spPr/>
        <p:txBody>
          <a:bodyPr anchor="ctr"/>
          <a:lstStyle/>
          <a:p>
            <a:r>
              <a:rPr lang="en-GB" dirty="0"/>
              <a:t>Ricardo Aguas</a:t>
            </a:r>
          </a:p>
        </p:txBody>
      </p:sp>
    </p:spTree>
    <p:extLst>
      <p:ext uri="{BB962C8B-B14F-4D97-AF65-F5344CB8AC3E}">
        <p14:creationId xmlns:p14="http://schemas.microsoft.com/office/powerpoint/2010/main" val="111376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a:extLst>
              <a:ext uri="{FF2B5EF4-FFF2-40B4-BE49-F238E27FC236}">
                <a16:creationId xmlns:a16="http://schemas.microsoft.com/office/drawing/2014/main" id="{C1C8157E-80DA-4B1F-8AEF-4F628E3142A1}"/>
              </a:ext>
            </a:extLst>
          </p:cNvPr>
          <p:cNvGraphicFramePr>
            <a:graphicFrameLocks/>
          </p:cNvGraphicFramePr>
          <p:nvPr>
            <p:extLst>
              <p:ext uri="{D42A27DB-BD31-4B8C-83A1-F6EECF244321}">
                <p14:modId xmlns:p14="http://schemas.microsoft.com/office/powerpoint/2010/main" val="2808761855"/>
              </p:ext>
            </p:extLst>
          </p:nvPr>
        </p:nvGraphicFramePr>
        <p:xfrm>
          <a:off x="3434318" y="2207419"/>
          <a:ext cx="6034088" cy="3058222"/>
        </p:xfrm>
        <a:graphic>
          <a:graphicData uri="http://schemas.openxmlformats.org/drawingml/2006/chart">
            <c:chart xmlns:c="http://schemas.openxmlformats.org/drawingml/2006/chart" xmlns:r="http://schemas.openxmlformats.org/officeDocument/2006/relationships" r:id="rId2"/>
          </a:graphicData>
        </a:graphic>
      </p:graphicFrame>
      <p:grpSp>
        <p:nvGrpSpPr>
          <p:cNvPr id="48" name="Group 47">
            <a:extLst>
              <a:ext uri="{FF2B5EF4-FFF2-40B4-BE49-F238E27FC236}">
                <a16:creationId xmlns:a16="http://schemas.microsoft.com/office/drawing/2014/main" id="{42B20856-BE99-437D-A0E7-1184EC3573C3}"/>
              </a:ext>
            </a:extLst>
          </p:cNvPr>
          <p:cNvGrpSpPr/>
          <p:nvPr/>
        </p:nvGrpSpPr>
        <p:grpSpPr>
          <a:xfrm>
            <a:off x="3463807" y="631854"/>
            <a:ext cx="5524236" cy="6226144"/>
            <a:chOff x="3463807" y="631854"/>
            <a:chExt cx="5524236" cy="6226144"/>
          </a:xfrm>
        </p:grpSpPr>
        <p:graphicFrame>
          <p:nvGraphicFramePr>
            <p:cNvPr id="45" name="Chart 44">
              <a:extLst>
                <a:ext uri="{FF2B5EF4-FFF2-40B4-BE49-F238E27FC236}">
                  <a16:creationId xmlns:a16="http://schemas.microsoft.com/office/drawing/2014/main" id="{A84E8DD2-6C11-4D9D-9585-A507DAD92661}"/>
                </a:ext>
              </a:extLst>
            </p:cNvPr>
            <p:cNvGraphicFramePr>
              <a:graphicFrameLocks/>
            </p:cNvGraphicFramePr>
            <p:nvPr>
              <p:extLst>
                <p:ext uri="{D42A27DB-BD31-4B8C-83A1-F6EECF244321}">
                  <p14:modId xmlns:p14="http://schemas.microsoft.com/office/powerpoint/2010/main" val="3888672838"/>
                </p:ext>
              </p:extLst>
            </p:nvPr>
          </p:nvGraphicFramePr>
          <p:xfrm>
            <a:off x="3463807" y="3874539"/>
            <a:ext cx="5524236" cy="29834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Chart 43">
              <a:extLst>
                <a:ext uri="{FF2B5EF4-FFF2-40B4-BE49-F238E27FC236}">
                  <a16:creationId xmlns:a16="http://schemas.microsoft.com/office/drawing/2014/main" id="{0EC9AE12-CFC2-4FA5-ABFE-555555F338AD}"/>
                </a:ext>
              </a:extLst>
            </p:cNvPr>
            <p:cNvGraphicFramePr>
              <a:graphicFrameLocks/>
            </p:cNvGraphicFramePr>
            <p:nvPr>
              <p:extLst>
                <p:ext uri="{D42A27DB-BD31-4B8C-83A1-F6EECF244321}">
                  <p14:modId xmlns:p14="http://schemas.microsoft.com/office/powerpoint/2010/main" val="3768643935"/>
                </p:ext>
              </p:extLst>
            </p:nvPr>
          </p:nvGraphicFramePr>
          <p:xfrm>
            <a:off x="3543299" y="631854"/>
            <a:ext cx="5387519" cy="3230461"/>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7" name="Group 46">
            <a:extLst>
              <a:ext uri="{FF2B5EF4-FFF2-40B4-BE49-F238E27FC236}">
                <a16:creationId xmlns:a16="http://schemas.microsoft.com/office/drawing/2014/main" id="{5D8B6E34-0399-44A4-AEF7-E92017E24A28}"/>
              </a:ext>
            </a:extLst>
          </p:cNvPr>
          <p:cNvGrpSpPr/>
          <p:nvPr/>
        </p:nvGrpSpPr>
        <p:grpSpPr>
          <a:xfrm>
            <a:off x="899392" y="2113328"/>
            <a:ext cx="11182521" cy="3246404"/>
            <a:chOff x="899392" y="2100026"/>
            <a:chExt cx="11182521" cy="3246404"/>
          </a:xfrm>
        </p:grpSpPr>
        <p:graphicFrame>
          <p:nvGraphicFramePr>
            <p:cNvPr id="42" name="Chart 41">
              <a:extLst>
                <a:ext uri="{FF2B5EF4-FFF2-40B4-BE49-F238E27FC236}">
                  <a16:creationId xmlns:a16="http://schemas.microsoft.com/office/drawing/2014/main" id="{746509BD-A47B-4569-A948-F078DBA24D16}"/>
                </a:ext>
              </a:extLst>
            </p:cNvPr>
            <p:cNvGraphicFramePr>
              <a:graphicFrameLocks/>
            </p:cNvGraphicFramePr>
            <p:nvPr>
              <p:extLst>
                <p:ext uri="{D42A27DB-BD31-4B8C-83A1-F6EECF244321}">
                  <p14:modId xmlns:p14="http://schemas.microsoft.com/office/powerpoint/2010/main" val="2865777562"/>
                </p:ext>
              </p:extLst>
            </p:nvPr>
          </p:nvGraphicFramePr>
          <p:xfrm>
            <a:off x="899392" y="2111877"/>
            <a:ext cx="5219700" cy="32304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ABB15713-45EC-4524-BF1C-58D8DF72ECA1}"/>
                </a:ext>
              </a:extLst>
            </p:cNvPr>
            <p:cNvGraphicFramePr>
              <a:graphicFrameLocks/>
            </p:cNvGraphicFramePr>
            <p:nvPr>
              <p:extLst>
                <p:ext uri="{D42A27DB-BD31-4B8C-83A1-F6EECF244321}">
                  <p14:modId xmlns:p14="http://schemas.microsoft.com/office/powerpoint/2010/main" val="3045483028"/>
                </p:ext>
              </p:extLst>
            </p:nvPr>
          </p:nvGraphicFramePr>
          <p:xfrm>
            <a:off x="6783631" y="2100026"/>
            <a:ext cx="5298282" cy="3246404"/>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37" name="Group 36">
            <a:extLst>
              <a:ext uri="{FF2B5EF4-FFF2-40B4-BE49-F238E27FC236}">
                <a16:creationId xmlns:a16="http://schemas.microsoft.com/office/drawing/2014/main" id="{8B1E3B3B-C2AF-4668-9B4A-E1B971CDC31D}"/>
              </a:ext>
            </a:extLst>
          </p:cNvPr>
          <p:cNvGrpSpPr/>
          <p:nvPr/>
        </p:nvGrpSpPr>
        <p:grpSpPr>
          <a:xfrm>
            <a:off x="-11630" y="546061"/>
            <a:ext cx="506152" cy="6311937"/>
            <a:chOff x="4044182" y="2722208"/>
            <a:chExt cx="889768" cy="4512106"/>
          </a:xfrm>
        </p:grpSpPr>
        <p:sp>
          <p:nvSpPr>
            <p:cNvPr id="28" name="Rectangle 27">
              <a:extLst>
                <a:ext uri="{FF2B5EF4-FFF2-40B4-BE49-F238E27FC236}">
                  <a16:creationId xmlns:a16="http://schemas.microsoft.com/office/drawing/2014/main" id="{DFE3779B-527A-4D61-910C-E0428F0BF6C9}"/>
                </a:ext>
              </a:extLst>
            </p:cNvPr>
            <p:cNvSpPr/>
            <p:nvPr/>
          </p:nvSpPr>
          <p:spPr>
            <a:xfrm rot="16200000">
              <a:off x="2233013" y="4533377"/>
              <a:ext cx="4512106" cy="889768"/>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29" name="Straight Arrow Connector 28">
              <a:extLst>
                <a:ext uri="{FF2B5EF4-FFF2-40B4-BE49-F238E27FC236}">
                  <a16:creationId xmlns:a16="http://schemas.microsoft.com/office/drawing/2014/main" id="{95077E19-201F-43E7-A904-E711946F13D7}"/>
                </a:ext>
              </a:extLst>
            </p:cNvPr>
            <p:cNvCxnSpPr>
              <a:cxnSpLocks/>
            </p:cNvCxnSpPr>
            <p:nvPr/>
          </p:nvCxnSpPr>
          <p:spPr>
            <a:xfrm flipV="1">
              <a:off x="4511052" y="4077505"/>
              <a:ext cx="0" cy="1835950"/>
            </a:xfrm>
            <a:prstGeom prst="straightConnector1">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0" scaled="1"/>
              <a:tileRect/>
            </a:gradFill>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CE9B21D-6810-48D6-B1B9-E0F285685BB2}"/>
                </a:ext>
              </a:extLst>
            </p:cNvPr>
            <p:cNvSpPr txBox="1"/>
            <p:nvPr/>
          </p:nvSpPr>
          <p:spPr>
            <a:xfrm rot="16200000">
              <a:off x="3754232" y="6351669"/>
              <a:ext cx="1320859" cy="444430"/>
            </a:xfrm>
            <a:prstGeom prst="rect">
              <a:avLst/>
            </a:prstGeom>
            <a:noFill/>
          </p:spPr>
          <p:txBody>
            <a:bodyPr wrap="square" rtlCol="0">
              <a:spAutoFit/>
            </a:bodyPr>
            <a:lstStyle/>
            <a:p>
              <a:pPr algn="ctr"/>
              <a:r>
                <a:rPr lang="en-GB" dirty="0"/>
                <a:t>Shorter infection</a:t>
              </a:r>
            </a:p>
          </p:txBody>
        </p:sp>
        <p:sp>
          <p:nvSpPr>
            <p:cNvPr id="31" name="TextBox 30">
              <a:extLst>
                <a:ext uri="{FF2B5EF4-FFF2-40B4-BE49-F238E27FC236}">
                  <a16:creationId xmlns:a16="http://schemas.microsoft.com/office/drawing/2014/main" id="{A1AE6433-2EFB-4445-8E61-543D1F5B3A7F}"/>
                </a:ext>
              </a:extLst>
            </p:cNvPr>
            <p:cNvSpPr txBox="1"/>
            <p:nvPr/>
          </p:nvSpPr>
          <p:spPr>
            <a:xfrm rot="16200000">
              <a:off x="3828637" y="3093910"/>
              <a:ext cx="1320860" cy="646331"/>
            </a:xfrm>
            <a:prstGeom prst="rect">
              <a:avLst/>
            </a:prstGeom>
            <a:noFill/>
          </p:spPr>
          <p:txBody>
            <a:bodyPr wrap="square" rtlCol="0">
              <a:spAutoFit/>
            </a:bodyPr>
            <a:lstStyle/>
            <a:p>
              <a:pPr algn="ctr"/>
              <a:r>
                <a:rPr lang="en-GB" dirty="0"/>
                <a:t>Longer infection</a:t>
              </a:r>
            </a:p>
          </p:txBody>
        </p:sp>
      </p:grpSp>
      <p:grpSp>
        <p:nvGrpSpPr>
          <p:cNvPr id="26" name="Group 25">
            <a:extLst>
              <a:ext uri="{FF2B5EF4-FFF2-40B4-BE49-F238E27FC236}">
                <a16:creationId xmlns:a16="http://schemas.microsoft.com/office/drawing/2014/main" id="{A8F81C9C-1244-4E32-B8A9-79D48816D2D5}"/>
              </a:ext>
            </a:extLst>
          </p:cNvPr>
          <p:cNvGrpSpPr/>
          <p:nvPr/>
        </p:nvGrpSpPr>
        <p:grpSpPr>
          <a:xfrm>
            <a:off x="-11632" y="-11826"/>
            <a:ext cx="12517955" cy="557887"/>
            <a:chOff x="299126" y="1643063"/>
            <a:chExt cx="11348080" cy="557887"/>
          </a:xfrm>
        </p:grpSpPr>
        <p:sp>
          <p:nvSpPr>
            <p:cNvPr id="5" name="Rectangle 4">
              <a:extLst>
                <a:ext uri="{FF2B5EF4-FFF2-40B4-BE49-F238E27FC236}">
                  <a16:creationId xmlns:a16="http://schemas.microsoft.com/office/drawing/2014/main" id="{C80E403C-AB5F-4433-ABCE-88E5A12571AC}"/>
                </a:ext>
              </a:extLst>
            </p:cNvPr>
            <p:cNvSpPr/>
            <p:nvPr/>
          </p:nvSpPr>
          <p:spPr>
            <a:xfrm>
              <a:off x="299126" y="1643063"/>
              <a:ext cx="11054674" cy="557887"/>
            </a:xfrm>
            <a:prstGeom prst="rect">
              <a:avLst/>
            </a:prstGeom>
            <a:gradFill flip="none" rotWithShape="1">
              <a:gsLst>
                <a:gs pos="0">
                  <a:schemeClr val="accent2">
                    <a:lumMod val="20000"/>
                    <a:lumOff val="80000"/>
                    <a:alpha val="20000"/>
                  </a:schemeClr>
                </a:gs>
                <a:gs pos="35000">
                  <a:schemeClr val="accent2">
                    <a:lumMod val="40000"/>
                    <a:lumOff val="60000"/>
                    <a:alpha val="20000"/>
                  </a:schemeClr>
                </a:gs>
                <a:gs pos="100000">
                  <a:schemeClr val="accent2">
                    <a:lumMod val="60000"/>
                    <a:lumOff val="40000"/>
                  </a:schemeClr>
                </a:gs>
              </a:gsLst>
              <a:lin ang="27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6005DD4F-050F-4003-95A1-DE3259F592CB}"/>
                </a:ext>
              </a:extLst>
            </p:cNvPr>
            <p:cNvCxnSpPr>
              <a:cxnSpLocks/>
            </p:cNvCxnSpPr>
            <p:nvPr/>
          </p:nvCxnSpPr>
          <p:spPr>
            <a:xfrm>
              <a:off x="1955795" y="1856693"/>
              <a:ext cx="7267574"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D2E4E62-6E43-4A83-A371-8B4BCFB09995}"/>
                </a:ext>
              </a:extLst>
            </p:cNvPr>
            <p:cNvSpPr txBox="1"/>
            <p:nvPr/>
          </p:nvSpPr>
          <p:spPr>
            <a:xfrm>
              <a:off x="318360" y="1690688"/>
              <a:ext cx="2034316" cy="369332"/>
            </a:xfrm>
            <a:prstGeom prst="rect">
              <a:avLst/>
            </a:prstGeom>
            <a:noFill/>
          </p:spPr>
          <p:txBody>
            <a:bodyPr wrap="square" rtlCol="0">
              <a:spAutoFit/>
            </a:bodyPr>
            <a:lstStyle/>
            <a:p>
              <a:r>
                <a:rPr lang="en-GB" dirty="0"/>
                <a:t>Less Contacts</a:t>
              </a:r>
            </a:p>
          </p:txBody>
        </p:sp>
        <p:sp>
          <p:nvSpPr>
            <p:cNvPr id="8" name="TextBox 7">
              <a:extLst>
                <a:ext uri="{FF2B5EF4-FFF2-40B4-BE49-F238E27FC236}">
                  <a16:creationId xmlns:a16="http://schemas.microsoft.com/office/drawing/2014/main" id="{F2896FC0-FD24-4910-AFFD-9C850FA715A0}"/>
                </a:ext>
              </a:extLst>
            </p:cNvPr>
            <p:cNvSpPr txBox="1"/>
            <p:nvPr/>
          </p:nvSpPr>
          <p:spPr>
            <a:xfrm>
              <a:off x="9620250" y="1690688"/>
              <a:ext cx="2026956" cy="369332"/>
            </a:xfrm>
            <a:prstGeom prst="rect">
              <a:avLst/>
            </a:prstGeom>
            <a:noFill/>
          </p:spPr>
          <p:txBody>
            <a:bodyPr wrap="square" rtlCol="0">
              <a:spAutoFit/>
            </a:bodyPr>
            <a:lstStyle/>
            <a:p>
              <a:r>
                <a:rPr lang="en-GB" dirty="0"/>
                <a:t>More Contacts</a:t>
              </a:r>
            </a:p>
          </p:txBody>
        </p:sp>
      </p:grpSp>
      <p:sp>
        <p:nvSpPr>
          <p:cNvPr id="67" name="TextBox 66">
            <a:extLst>
              <a:ext uri="{FF2B5EF4-FFF2-40B4-BE49-F238E27FC236}">
                <a16:creationId xmlns:a16="http://schemas.microsoft.com/office/drawing/2014/main" id="{389D338F-530C-49E4-AC9C-60A9E86AF134}"/>
              </a:ext>
            </a:extLst>
          </p:cNvPr>
          <p:cNvSpPr txBox="1"/>
          <p:nvPr/>
        </p:nvSpPr>
        <p:spPr>
          <a:xfrm>
            <a:off x="5061527" y="608832"/>
            <a:ext cx="1034473" cy="369332"/>
          </a:xfrm>
          <a:prstGeom prst="rect">
            <a:avLst/>
          </a:prstGeom>
          <a:noFill/>
        </p:spPr>
        <p:txBody>
          <a:bodyPr wrap="square" rtlCol="0">
            <a:spAutoFit/>
          </a:bodyPr>
          <a:lstStyle/>
          <a:p>
            <a:r>
              <a:rPr lang="en-GB" dirty="0"/>
              <a:t>SIR</a:t>
            </a:r>
          </a:p>
        </p:txBody>
      </p:sp>
      <p:sp>
        <p:nvSpPr>
          <p:cNvPr id="2" name="Slide Number Placeholder 1">
            <a:extLst>
              <a:ext uri="{FF2B5EF4-FFF2-40B4-BE49-F238E27FC236}">
                <a16:creationId xmlns:a16="http://schemas.microsoft.com/office/drawing/2014/main" id="{E07DC54E-A0F3-429C-A602-7FE573AB4B3F}"/>
              </a:ext>
            </a:extLst>
          </p:cNvPr>
          <p:cNvSpPr>
            <a:spLocks noGrp="1"/>
          </p:cNvSpPr>
          <p:nvPr>
            <p:ph type="sldNum" sz="quarter" idx="12"/>
          </p:nvPr>
        </p:nvSpPr>
        <p:spPr/>
        <p:txBody>
          <a:bodyPr/>
          <a:lstStyle/>
          <a:p>
            <a:fld id="{5272FE66-7AD5-4CD1-9C96-61183579FFFB}" type="slidenum">
              <a:rPr lang="en-GB" smtClean="0"/>
              <a:t>10</a:t>
            </a:fld>
            <a:endParaRPr lang="en-GB"/>
          </a:p>
        </p:txBody>
      </p:sp>
      <p:grpSp>
        <p:nvGrpSpPr>
          <p:cNvPr id="60" name="Group 59">
            <a:extLst>
              <a:ext uri="{FF2B5EF4-FFF2-40B4-BE49-F238E27FC236}">
                <a16:creationId xmlns:a16="http://schemas.microsoft.com/office/drawing/2014/main" id="{EC415B90-E5BC-4E2D-82C0-4ED1DFED1D00}"/>
              </a:ext>
            </a:extLst>
          </p:cNvPr>
          <p:cNvGrpSpPr/>
          <p:nvPr/>
        </p:nvGrpSpPr>
        <p:grpSpPr>
          <a:xfrm>
            <a:off x="528580" y="574163"/>
            <a:ext cx="11394690" cy="6273586"/>
            <a:chOff x="528580" y="574163"/>
            <a:chExt cx="11394690" cy="6273586"/>
          </a:xfrm>
        </p:grpSpPr>
        <p:grpSp>
          <p:nvGrpSpPr>
            <p:cNvPr id="63" name="Group 62">
              <a:extLst>
                <a:ext uri="{FF2B5EF4-FFF2-40B4-BE49-F238E27FC236}">
                  <a16:creationId xmlns:a16="http://schemas.microsoft.com/office/drawing/2014/main" id="{F6BBE9DA-BFB6-4FEC-91F6-D266E20D6341}"/>
                </a:ext>
              </a:extLst>
            </p:cNvPr>
            <p:cNvGrpSpPr/>
            <p:nvPr/>
          </p:nvGrpSpPr>
          <p:grpSpPr>
            <a:xfrm>
              <a:off x="528580" y="3668912"/>
              <a:ext cx="11394690" cy="3178837"/>
              <a:chOff x="528580" y="3668912"/>
              <a:chExt cx="11394690" cy="3178837"/>
            </a:xfrm>
          </p:grpSpPr>
          <p:graphicFrame>
            <p:nvGraphicFramePr>
              <p:cNvPr id="65" name="Chart 64">
                <a:extLst>
                  <a:ext uri="{FF2B5EF4-FFF2-40B4-BE49-F238E27FC236}">
                    <a16:creationId xmlns:a16="http://schemas.microsoft.com/office/drawing/2014/main" id="{F7B973CB-E812-4229-A707-81BEAF34B861}"/>
                  </a:ext>
                </a:extLst>
              </p:cNvPr>
              <p:cNvGraphicFramePr>
                <a:graphicFrameLocks/>
              </p:cNvGraphicFramePr>
              <p:nvPr>
                <p:extLst>
                  <p:ext uri="{D42A27DB-BD31-4B8C-83A1-F6EECF244321}">
                    <p14:modId xmlns:p14="http://schemas.microsoft.com/office/powerpoint/2010/main" val="2658301073"/>
                  </p:ext>
                </p:extLst>
              </p:nvPr>
            </p:nvGraphicFramePr>
            <p:xfrm>
              <a:off x="528580" y="3668912"/>
              <a:ext cx="5524236" cy="305822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6" name="Chart 65">
                <a:extLst>
                  <a:ext uri="{FF2B5EF4-FFF2-40B4-BE49-F238E27FC236}">
                    <a16:creationId xmlns:a16="http://schemas.microsoft.com/office/drawing/2014/main" id="{D4D8755A-7F9C-4A9B-A248-76DAD0F749A5}"/>
                  </a:ext>
                </a:extLst>
              </p:cNvPr>
              <p:cNvGraphicFramePr>
                <a:graphicFrameLocks/>
              </p:cNvGraphicFramePr>
              <p:nvPr>
                <p:extLst>
                  <p:ext uri="{D42A27DB-BD31-4B8C-83A1-F6EECF244321}">
                    <p14:modId xmlns:p14="http://schemas.microsoft.com/office/powerpoint/2010/main" val="1658947355"/>
                  </p:ext>
                </p:extLst>
              </p:nvPr>
            </p:nvGraphicFramePr>
            <p:xfrm>
              <a:off x="6212301" y="3676798"/>
              <a:ext cx="5710969" cy="3170951"/>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62" name="Chart 61">
              <a:extLst>
                <a:ext uri="{FF2B5EF4-FFF2-40B4-BE49-F238E27FC236}">
                  <a16:creationId xmlns:a16="http://schemas.microsoft.com/office/drawing/2014/main" id="{944E130E-E791-4829-8A50-9C46B5825534}"/>
                </a:ext>
              </a:extLst>
            </p:cNvPr>
            <p:cNvGraphicFramePr>
              <a:graphicFrameLocks/>
            </p:cNvGraphicFramePr>
            <p:nvPr>
              <p:extLst>
                <p:ext uri="{D42A27DB-BD31-4B8C-83A1-F6EECF244321}">
                  <p14:modId xmlns:p14="http://schemas.microsoft.com/office/powerpoint/2010/main" val="581525090"/>
                </p:ext>
              </p:extLst>
            </p:nvPr>
          </p:nvGraphicFramePr>
          <p:xfrm>
            <a:off x="6319625" y="574163"/>
            <a:ext cx="5563935" cy="3279131"/>
          </p:xfrm>
          <a:graphic>
            <a:graphicData uri="http://schemas.openxmlformats.org/drawingml/2006/chart">
              <c:chart xmlns:c="http://schemas.openxmlformats.org/drawingml/2006/chart" xmlns:r="http://schemas.openxmlformats.org/officeDocument/2006/relationships" r:id="rId9"/>
            </a:graphicData>
          </a:graphic>
        </p:graphicFrame>
      </p:grpSp>
      <p:graphicFrame>
        <p:nvGraphicFramePr>
          <p:cNvPr id="35" name="Chart 34">
            <a:extLst>
              <a:ext uri="{FF2B5EF4-FFF2-40B4-BE49-F238E27FC236}">
                <a16:creationId xmlns:a16="http://schemas.microsoft.com/office/drawing/2014/main" id="{E8B9D801-7E43-4D80-A412-1953FB591B2A}"/>
              </a:ext>
            </a:extLst>
          </p:cNvPr>
          <p:cNvGraphicFramePr>
            <a:graphicFrameLocks/>
          </p:cNvGraphicFramePr>
          <p:nvPr>
            <p:extLst>
              <p:ext uri="{D42A27DB-BD31-4B8C-83A1-F6EECF244321}">
                <p14:modId xmlns:p14="http://schemas.microsoft.com/office/powerpoint/2010/main" val="129554008"/>
              </p:ext>
            </p:extLst>
          </p:nvPr>
        </p:nvGraphicFramePr>
        <p:xfrm>
          <a:off x="518492" y="584103"/>
          <a:ext cx="5801133" cy="316800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1221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Graphic spid="3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3E0B2B-C552-469A-9D50-79504F56433D}"/>
              </a:ext>
            </a:extLst>
          </p:cNvPr>
          <p:cNvGrpSpPr/>
          <p:nvPr/>
        </p:nvGrpSpPr>
        <p:grpSpPr>
          <a:xfrm>
            <a:off x="3381699" y="768096"/>
            <a:ext cx="5684909" cy="5722014"/>
            <a:chOff x="3381699" y="768096"/>
            <a:chExt cx="5684909" cy="5722014"/>
          </a:xfrm>
        </p:grpSpPr>
        <p:pic>
          <p:nvPicPr>
            <p:cNvPr id="9" name="Picture 8">
              <a:extLst>
                <a:ext uri="{FF2B5EF4-FFF2-40B4-BE49-F238E27FC236}">
                  <a16:creationId xmlns:a16="http://schemas.microsoft.com/office/drawing/2014/main" id="{D81F8F3E-2A1A-4046-B494-E6F4C429A947}"/>
                </a:ext>
              </a:extLst>
            </p:cNvPr>
            <p:cNvPicPr>
              <a:picLocks noChangeAspect="1"/>
            </p:cNvPicPr>
            <p:nvPr/>
          </p:nvPicPr>
          <p:blipFill rotWithShape="1">
            <a:blip r:embed="rId2"/>
            <a:srcRect l="999" t="1946" r="968" b="2254"/>
            <a:stretch/>
          </p:blipFill>
          <p:spPr>
            <a:xfrm>
              <a:off x="3419856" y="768096"/>
              <a:ext cx="5646752" cy="2759052"/>
            </a:xfrm>
            <a:prstGeom prst="rect">
              <a:avLst/>
            </a:prstGeom>
          </p:spPr>
        </p:pic>
        <p:pic>
          <p:nvPicPr>
            <p:cNvPr id="10" name="Picture 9">
              <a:extLst>
                <a:ext uri="{FF2B5EF4-FFF2-40B4-BE49-F238E27FC236}">
                  <a16:creationId xmlns:a16="http://schemas.microsoft.com/office/drawing/2014/main" id="{9F0DF765-E875-4442-A6FA-0CA61B579663}"/>
                </a:ext>
              </a:extLst>
            </p:cNvPr>
            <p:cNvPicPr>
              <a:picLocks noChangeAspect="1"/>
            </p:cNvPicPr>
            <p:nvPr/>
          </p:nvPicPr>
          <p:blipFill rotWithShape="1">
            <a:blip r:embed="rId3"/>
            <a:srcRect l="3427" t="1626" r="673" b="3430"/>
            <a:stretch/>
          </p:blipFill>
          <p:spPr>
            <a:xfrm>
              <a:off x="3381699" y="3757881"/>
              <a:ext cx="5523849" cy="2732229"/>
            </a:xfrm>
            <a:prstGeom prst="rect">
              <a:avLst/>
            </a:prstGeom>
          </p:spPr>
        </p:pic>
      </p:grpSp>
      <p:grpSp>
        <p:nvGrpSpPr>
          <p:cNvPr id="18" name="Group 17">
            <a:extLst>
              <a:ext uri="{FF2B5EF4-FFF2-40B4-BE49-F238E27FC236}">
                <a16:creationId xmlns:a16="http://schemas.microsoft.com/office/drawing/2014/main" id="{50D92B6A-107B-4463-918D-B8A75B9E9BAB}"/>
              </a:ext>
            </a:extLst>
          </p:cNvPr>
          <p:cNvGrpSpPr/>
          <p:nvPr/>
        </p:nvGrpSpPr>
        <p:grpSpPr>
          <a:xfrm>
            <a:off x="734019" y="2190749"/>
            <a:ext cx="11204028" cy="2767431"/>
            <a:chOff x="734019" y="2190749"/>
            <a:chExt cx="11204028" cy="2767431"/>
          </a:xfrm>
        </p:grpSpPr>
        <p:pic>
          <p:nvPicPr>
            <p:cNvPr id="11" name="Picture 10">
              <a:extLst>
                <a:ext uri="{FF2B5EF4-FFF2-40B4-BE49-F238E27FC236}">
                  <a16:creationId xmlns:a16="http://schemas.microsoft.com/office/drawing/2014/main" id="{58E7C8EF-C5B0-4FD7-A2D7-617A23DDB562}"/>
                </a:ext>
              </a:extLst>
            </p:cNvPr>
            <p:cNvPicPr>
              <a:picLocks noChangeAspect="1"/>
            </p:cNvPicPr>
            <p:nvPr/>
          </p:nvPicPr>
          <p:blipFill rotWithShape="1">
            <a:blip r:embed="rId4"/>
            <a:srcRect l="3427" t="1834" r="673" b="3517"/>
            <a:stretch/>
          </p:blipFill>
          <p:spPr>
            <a:xfrm>
              <a:off x="6414198" y="2225951"/>
              <a:ext cx="5523849" cy="2732229"/>
            </a:xfrm>
            <a:prstGeom prst="rect">
              <a:avLst/>
            </a:prstGeom>
          </p:spPr>
        </p:pic>
        <p:pic>
          <p:nvPicPr>
            <p:cNvPr id="12" name="Picture 11">
              <a:extLst>
                <a:ext uri="{FF2B5EF4-FFF2-40B4-BE49-F238E27FC236}">
                  <a16:creationId xmlns:a16="http://schemas.microsoft.com/office/drawing/2014/main" id="{87DF865D-CC71-439B-8EE8-40AC0B71815B}"/>
                </a:ext>
              </a:extLst>
            </p:cNvPr>
            <p:cNvPicPr>
              <a:picLocks noChangeAspect="1"/>
            </p:cNvPicPr>
            <p:nvPr/>
          </p:nvPicPr>
          <p:blipFill rotWithShape="1">
            <a:blip r:embed="rId5"/>
            <a:srcRect l="2076" t="1419" r="534" b="2639"/>
            <a:stretch/>
          </p:blipFill>
          <p:spPr>
            <a:xfrm>
              <a:off x="734019" y="2190749"/>
              <a:ext cx="5609631" cy="2767431"/>
            </a:xfrm>
            <a:prstGeom prst="rect">
              <a:avLst/>
            </a:prstGeom>
          </p:spPr>
        </p:pic>
      </p:grpSp>
      <p:grpSp>
        <p:nvGrpSpPr>
          <p:cNvPr id="37" name="Group 36">
            <a:extLst>
              <a:ext uri="{FF2B5EF4-FFF2-40B4-BE49-F238E27FC236}">
                <a16:creationId xmlns:a16="http://schemas.microsoft.com/office/drawing/2014/main" id="{8B1E3B3B-C2AF-4668-9B4A-E1B971CDC31D}"/>
              </a:ext>
            </a:extLst>
          </p:cNvPr>
          <p:cNvGrpSpPr/>
          <p:nvPr/>
        </p:nvGrpSpPr>
        <p:grpSpPr>
          <a:xfrm>
            <a:off x="-11630" y="546061"/>
            <a:ext cx="506152" cy="6311937"/>
            <a:chOff x="4044182" y="2722208"/>
            <a:chExt cx="889768" cy="4512106"/>
          </a:xfrm>
        </p:grpSpPr>
        <p:sp>
          <p:nvSpPr>
            <p:cNvPr id="28" name="Rectangle 27">
              <a:extLst>
                <a:ext uri="{FF2B5EF4-FFF2-40B4-BE49-F238E27FC236}">
                  <a16:creationId xmlns:a16="http://schemas.microsoft.com/office/drawing/2014/main" id="{DFE3779B-527A-4D61-910C-E0428F0BF6C9}"/>
                </a:ext>
              </a:extLst>
            </p:cNvPr>
            <p:cNvSpPr/>
            <p:nvPr/>
          </p:nvSpPr>
          <p:spPr>
            <a:xfrm rot="16200000">
              <a:off x="2233013" y="4533377"/>
              <a:ext cx="4512106" cy="889768"/>
            </a:xfrm>
            <a:prstGeom prst="rect">
              <a:avLst/>
            </a:prstGeom>
            <a:gradFill flip="none" rotWithShape="1">
              <a:gsLst>
                <a:gs pos="0">
                  <a:srgbClr val="CCCCFF"/>
                </a:gs>
                <a:gs pos="35000">
                  <a:srgbClr val="CCCCFF"/>
                </a:gs>
                <a:gs pos="100000">
                  <a:srgbClr val="8439BD"/>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29" name="Straight Arrow Connector 28">
              <a:extLst>
                <a:ext uri="{FF2B5EF4-FFF2-40B4-BE49-F238E27FC236}">
                  <a16:creationId xmlns:a16="http://schemas.microsoft.com/office/drawing/2014/main" id="{95077E19-201F-43E7-A904-E711946F13D7}"/>
                </a:ext>
              </a:extLst>
            </p:cNvPr>
            <p:cNvCxnSpPr>
              <a:cxnSpLocks/>
            </p:cNvCxnSpPr>
            <p:nvPr/>
          </p:nvCxnSpPr>
          <p:spPr>
            <a:xfrm flipV="1">
              <a:off x="4511052" y="4077505"/>
              <a:ext cx="0" cy="1835950"/>
            </a:xfrm>
            <a:prstGeom prst="straightConnector1">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0" scaled="1"/>
              <a:tileRect/>
            </a:gradFill>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CE9B21D-6810-48D6-B1B9-E0F285685BB2}"/>
                </a:ext>
              </a:extLst>
            </p:cNvPr>
            <p:cNvSpPr txBox="1"/>
            <p:nvPr/>
          </p:nvSpPr>
          <p:spPr>
            <a:xfrm rot="16200000">
              <a:off x="3754233" y="6249259"/>
              <a:ext cx="1320859" cy="649251"/>
            </a:xfrm>
            <a:prstGeom prst="rect">
              <a:avLst/>
            </a:prstGeom>
            <a:noFill/>
          </p:spPr>
          <p:txBody>
            <a:bodyPr wrap="square" rtlCol="0">
              <a:spAutoFit/>
            </a:bodyPr>
            <a:lstStyle/>
            <a:p>
              <a:pPr algn="ctr"/>
              <a:r>
                <a:rPr lang="en-GB" dirty="0"/>
                <a:t>Shorter immunity</a:t>
              </a:r>
            </a:p>
          </p:txBody>
        </p:sp>
        <p:sp>
          <p:nvSpPr>
            <p:cNvPr id="31" name="TextBox 30">
              <a:extLst>
                <a:ext uri="{FF2B5EF4-FFF2-40B4-BE49-F238E27FC236}">
                  <a16:creationId xmlns:a16="http://schemas.microsoft.com/office/drawing/2014/main" id="{A1AE6433-2EFB-4445-8E61-543D1F5B3A7F}"/>
                </a:ext>
              </a:extLst>
            </p:cNvPr>
            <p:cNvSpPr txBox="1"/>
            <p:nvPr/>
          </p:nvSpPr>
          <p:spPr>
            <a:xfrm rot="16200000">
              <a:off x="3828637" y="3093910"/>
              <a:ext cx="1320860" cy="646331"/>
            </a:xfrm>
            <a:prstGeom prst="rect">
              <a:avLst/>
            </a:prstGeom>
            <a:noFill/>
          </p:spPr>
          <p:txBody>
            <a:bodyPr wrap="square" rtlCol="0">
              <a:spAutoFit/>
            </a:bodyPr>
            <a:lstStyle/>
            <a:p>
              <a:pPr algn="ctr"/>
              <a:r>
                <a:rPr lang="en-GB" dirty="0"/>
                <a:t>Longer immunity</a:t>
              </a:r>
            </a:p>
          </p:txBody>
        </p:sp>
      </p:grpSp>
      <p:grpSp>
        <p:nvGrpSpPr>
          <p:cNvPr id="26" name="Group 25">
            <a:extLst>
              <a:ext uri="{FF2B5EF4-FFF2-40B4-BE49-F238E27FC236}">
                <a16:creationId xmlns:a16="http://schemas.microsoft.com/office/drawing/2014/main" id="{A8F81C9C-1244-4E32-B8A9-79D48816D2D5}"/>
              </a:ext>
            </a:extLst>
          </p:cNvPr>
          <p:cNvGrpSpPr/>
          <p:nvPr/>
        </p:nvGrpSpPr>
        <p:grpSpPr>
          <a:xfrm>
            <a:off x="-11632" y="-11826"/>
            <a:ext cx="12517955" cy="557887"/>
            <a:chOff x="299126" y="1643063"/>
            <a:chExt cx="11348080" cy="557887"/>
          </a:xfrm>
        </p:grpSpPr>
        <p:sp>
          <p:nvSpPr>
            <p:cNvPr id="5" name="Rectangle 4">
              <a:extLst>
                <a:ext uri="{FF2B5EF4-FFF2-40B4-BE49-F238E27FC236}">
                  <a16:creationId xmlns:a16="http://schemas.microsoft.com/office/drawing/2014/main" id="{C80E403C-AB5F-4433-ABCE-88E5A12571AC}"/>
                </a:ext>
              </a:extLst>
            </p:cNvPr>
            <p:cNvSpPr/>
            <p:nvPr/>
          </p:nvSpPr>
          <p:spPr>
            <a:xfrm>
              <a:off x="299126" y="1643063"/>
              <a:ext cx="11054674" cy="557887"/>
            </a:xfrm>
            <a:prstGeom prst="rect">
              <a:avLst/>
            </a:prstGeom>
            <a:gradFill flip="none" rotWithShape="1">
              <a:gsLst>
                <a:gs pos="0">
                  <a:schemeClr val="accent2">
                    <a:lumMod val="20000"/>
                    <a:lumOff val="80000"/>
                    <a:alpha val="20000"/>
                  </a:schemeClr>
                </a:gs>
                <a:gs pos="35000">
                  <a:schemeClr val="accent2">
                    <a:lumMod val="40000"/>
                    <a:lumOff val="60000"/>
                    <a:alpha val="20000"/>
                  </a:schemeClr>
                </a:gs>
                <a:gs pos="100000">
                  <a:schemeClr val="accent2">
                    <a:lumMod val="60000"/>
                    <a:lumOff val="40000"/>
                  </a:schemeClr>
                </a:gs>
              </a:gsLst>
              <a:lin ang="27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6005DD4F-050F-4003-95A1-DE3259F592CB}"/>
                </a:ext>
              </a:extLst>
            </p:cNvPr>
            <p:cNvCxnSpPr>
              <a:cxnSpLocks/>
            </p:cNvCxnSpPr>
            <p:nvPr/>
          </p:nvCxnSpPr>
          <p:spPr>
            <a:xfrm>
              <a:off x="1955795" y="1856693"/>
              <a:ext cx="7267574"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D2E4E62-6E43-4A83-A371-8B4BCFB09995}"/>
                </a:ext>
              </a:extLst>
            </p:cNvPr>
            <p:cNvSpPr txBox="1"/>
            <p:nvPr/>
          </p:nvSpPr>
          <p:spPr>
            <a:xfrm>
              <a:off x="318360" y="1690688"/>
              <a:ext cx="2034316" cy="369332"/>
            </a:xfrm>
            <a:prstGeom prst="rect">
              <a:avLst/>
            </a:prstGeom>
            <a:noFill/>
          </p:spPr>
          <p:txBody>
            <a:bodyPr wrap="square" rtlCol="0">
              <a:spAutoFit/>
            </a:bodyPr>
            <a:lstStyle/>
            <a:p>
              <a:r>
                <a:rPr lang="en-GB" dirty="0"/>
                <a:t>Less Contacts</a:t>
              </a:r>
            </a:p>
          </p:txBody>
        </p:sp>
        <p:sp>
          <p:nvSpPr>
            <p:cNvPr id="8" name="TextBox 7">
              <a:extLst>
                <a:ext uri="{FF2B5EF4-FFF2-40B4-BE49-F238E27FC236}">
                  <a16:creationId xmlns:a16="http://schemas.microsoft.com/office/drawing/2014/main" id="{F2896FC0-FD24-4910-AFFD-9C850FA715A0}"/>
                </a:ext>
              </a:extLst>
            </p:cNvPr>
            <p:cNvSpPr txBox="1"/>
            <p:nvPr/>
          </p:nvSpPr>
          <p:spPr>
            <a:xfrm>
              <a:off x="9620250" y="1690688"/>
              <a:ext cx="2026956" cy="369332"/>
            </a:xfrm>
            <a:prstGeom prst="rect">
              <a:avLst/>
            </a:prstGeom>
            <a:noFill/>
          </p:spPr>
          <p:txBody>
            <a:bodyPr wrap="square" rtlCol="0">
              <a:spAutoFit/>
            </a:bodyPr>
            <a:lstStyle/>
            <a:p>
              <a:r>
                <a:rPr lang="en-GB" dirty="0"/>
                <a:t>More Contacts</a:t>
              </a:r>
            </a:p>
          </p:txBody>
        </p:sp>
      </p:grpSp>
      <p:pic>
        <p:nvPicPr>
          <p:cNvPr id="3" name="Picture 2">
            <a:extLst>
              <a:ext uri="{FF2B5EF4-FFF2-40B4-BE49-F238E27FC236}">
                <a16:creationId xmlns:a16="http://schemas.microsoft.com/office/drawing/2014/main" id="{C37A76E6-ED4C-4946-9576-F93B29F67BF0}"/>
              </a:ext>
            </a:extLst>
          </p:cNvPr>
          <p:cNvPicPr>
            <a:picLocks noChangeAspect="1"/>
          </p:cNvPicPr>
          <p:nvPr/>
        </p:nvPicPr>
        <p:blipFill rotWithShape="1">
          <a:blip r:embed="rId6"/>
          <a:srcRect l="2540" t="1282" r="887" b="2071"/>
          <a:stretch/>
        </p:blipFill>
        <p:spPr>
          <a:xfrm>
            <a:off x="3362324" y="2324099"/>
            <a:ext cx="5562601" cy="2781301"/>
          </a:xfrm>
          <a:prstGeom prst="rect">
            <a:avLst/>
          </a:prstGeom>
        </p:spPr>
      </p:pic>
      <p:sp>
        <p:nvSpPr>
          <p:cNvPr id="54" name="TextBox 53">
            <a:extLst>
              <a:ext uri="{FF2B5EF4-FFF2-40B4-BE49-F238E27FC236}">
                <a16:creationId xmlns:a16="http://schemas.microsoft.com/office/drawing/2014/main" id="{B1F14A5A-338D-473C-8C49-1EE26873C5EE}"/>
              </a:ext>
            </a:extLst>
          </p:cNvPr>
          <p:cNvSpPr txBox="1"/>
          <p:nvPr/>
        </p:nvSpPr>
        <p:spPr>
          <a:xfrm>
            <a:off x="5061527" y="608832"/>
            <a:ext cx="1034473" cy="369332"/>
          </a:xfrm>
          <a:prstGeom prst="rect">
            <a:avLst/>
          </a:prstGeom>
          <a:noFill/>
        </p:spPr>
        <p:txBody>
          <a:bodyPr wrap="square" rtlCol="0">
            <a:spAutoFit/>
          </a:bodyPr>
          <a:lstStyle/>
          <a:p>
            <a:r>
              <a:rPr lang="en-GB" dirty="0"/>
              <a:t>SIRS</a:t>
            </a:r>
          </a:p>
        </p:txBody>
      </p:sp>
      <p:sp>
        <p:nvSpPr>
          <p:cNvPr id="2" name="Slide Number Placeholder 1">
            <a:extLst>
              <a:ext uri="{FF2B5EF4-FFF2-40B4-BE49-F238E27FC236}">
                <a16:creationId xmlns:a16="http://schemas.microsoft.com/office/drawing/2014/main" id="{9D7CB9A9-F4E7-4C9A-887F-1B758D2452A0}"/>
              </a:ext>
            </a:extLst>
          </p:cNvPr>
          <p:cNvSpPr>
            <a:spLocks noGrp="1"/>
          </p:cNvSpPr>
          <p:nvPr>
            <p:ph type="sldNum" sz="quarter" idx="12"/>
          </p:nvPr>
        </p:nvSpPr>
        <p:spPr/>
        <p:txBody>
          <a:bodyPr/>
          <a:lstStyle/>
          <a:p>
            <a:fld id="{5272FE66-7AD5-4CD1-9C96-61183579FFFB}" type="slidenum">
              <a:rPr lang="en-GB" smtClean="0"/>
              <a:t>11</a:t>
            </a:fld>
            <a:endParaRPr lang="en-GB"/>
          </a:p>
        </p:txBody>
      </p:sp>
      <p:grpSp>
        <p:nvGrpSpPr>
          <p:cNvPr id="17" name="Group 16">
            <a:extLst>
              <a:ext uri="{FF2B5EF4-FFF2-40B4-BE49-F238E27FC236}">
                <a16:creationId xmlns:a16="http://schemas.microsoft.com/office/drawing/2014/main" id="{70D285C7-3174-436D-A27D-42E4DDB311DB}"/>
              </a:ext>
            </a:extLst>
          </p:cNvPr>
          <p:cNvGrpSpPr/>
          <p:nvPr/>
        </p:nvGrpSpPr>
        <p:grpSpPr>
          <a:xfrm>
            <a:off x="649371" y="666112"/>
            <a:ext cx="11343544" cy="5805953"/>
            <a:chOff x="649371" y="666112"/>
            <a:chExt cx="11343544" cy="5805953"/>
          </a:xfrm>
        </p:grpSpPr>
        <p:pic>
          <p:nvPicPr>
            <p:cNvPr id="13" name="Picture 12">
              <a:extLst>
                <a:ext uri="{FF2B5EF4-FFF2-40B4-BE49-F238E27FC236}">
                  <a16:creationId xmlns:a16="http://schemas.microsoft.com/office/drawing/2014/main" id="{41176333-6A12-4400-9ED3-DD4DF3E39E74}"/>
                </a:ext>
              </a:extLst>
            </p:cNvPr>
            <p:cNvPicPr>
              <a:picLocks noChangeAspect="1"/>
            </p:cNvPicPr>
            <p:nvPr/>
          </p:nvPicPr>
          <p:blipFill rotWithShape="1">
            <a:blip r:embed="rId7"/>
            <a:srcRect l="1512" t="858" r="1098" b="3282"/>
            <a:stretch/>
          </p:blipFill>
          <p:spPr>
            <a:xfrm>
              <a:off x="6383284" y="666112"/>
              <a:ext cx="5609631" cy="2762888"/>
            </a:xfrm>
            <a:prstGeom prst="rect">
              <a:avLst/>
            </a:prstGeom>
          </p:spPr>
        </p:pic>
        <p:pic>
          <p:nvPicPr>
            <p:cNvPr id="14" name="Picture 13">
              <a:extLst>
                <a:ext uri="{FF2B5EF4-FFF2-40B4-BE49-F238E27FC236}">
                  <a16:creationId xmlns:a16="http://schemas.microsoft.com/office/drawing/2014/main" id="{AA090DA0-A197-43AE-8305-5E9420120EBC}"/>
                </a:ext>
              </a:extLst>
            </p:cNvPr>
            <p:cNvPicPr>
              <a:picLocks noChangeAspect="1"/>
            </p:cNvPicPr>
            <p:nvPr/>
          </p:nvPicPr>
          <p:blipFill rotWithShape="1">
            <a:blip r:embed="rId8"/>
            <a:srcRect l="749" t="961" r="1218" b="2372"/>
            <a:stretch/>
          </p:blipFill>
          <p:spPr>
            <a:xfrm>
              <a:off x="6339278" y="3690214"/>
              <a:ext cx="5646752" cy="2781851"/>
            </a:xfrm>
            <a:prstGeom prst="rect">
              <a:avLst/>
            </a:prstGeom>
          </p:spPr>
        </p:pic>
        <p:pic>
          <p:nvPicPr>
            <p:cNvPr id="16" name="Picture 15">
              <a:extLst>
                <a:ext uri="{FF2B5EF4-FFF2-40B4-BE49-F238E27FC236}">
                  <a16:creationId xmlns:a16="http://schemas.microsoft.com/office/drawing/2014/main" id="{B4678EA2-DD34-4386-B8CB-83414272809A}"/>
                </a:ext>
              </a:extLst>
            </p:cNvPr>
            <p:cNvPicPr>
              <a:picLocks noChangeAspect="1"/>
            </p:cNvPicPr>
            <p:nvPr/>
          </p:nvPicPr>
          <p:blipFill rotWithShape="1">
            <a:blip r:embed="rId9"/>
            <a:srcRect l="1575" t="1090" r="347" b="1474"/>
            <a:stretch/>
          </p:blipFill>
          <p:spPr>
            <a:xfrm>
              <a:off x="690864" y="707023"/>
              <a:ext cx="5649265" cy="2808342"/>
            </a:xfrm>
            <a:prstGeom prst="rect">
              <a:avLst/>
            </a:prstGeom>
          </p:spPr>
        </p:pic>
        <p:pic>
          <p:nvPicPr>
            <p:cNvPr id="15" name="Picture 14">
              <a:extLst>
                <a:ext uri="{FF2B5EF4-FFF2-40B4-BE49-F238E27FC236}">
                  <a16:creationId xmlns:a16="http://schemas.microsoft.com/office/drawing/2014/main" id="{53365402-7AC4-4EA9-B2D8-1411A09D5099}"/>
                </a:ext>
              </a:extLst>
            </p:cNvPr>
            <p:cNvPicPr>
              <a:picLocks noChangeAspect="1"/>
            </p:cNvPicPr>
            <p:nvPr/>
          </p:nvPicPr>
          <p:blipFill rotWithShape="1">
            <a:blip r:embed="rId10"/>
            <a:srcRect l="1202" t="1422" r="765" b="2412"/>
            <a:stretch/>
          </p:blipFill>
          <p:spPr>
            <a:xfrm>
              <a:off x="649371" y="3637830"/>
              <a:ext cx="5646752" cy="2767432"/>
            </a:xfrm>
            <a:prstGeom prst="rect">
              <a:avLst/>
            </a:prstGeom>
          </p:spPr>
        </p:pic>
      </p:grpSp>
    </p:spTree>
    <p:extLst>
      <p:ext uri="{BB962C8B-B14F-4D97-AF65-F5344CB8AC3E}">
        <p14:creationId xmlns:p14="http://schemas.microsoft.com/office/powerpoint/2010/main" val="163294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53B4E-914C-4E27-AF86-C8CEC28FDF58}"/>
              </a:ext>
            </a:extLst>
          </p:cNvPr>
          <p:cNvSpPr>
            <a:spLocks noGrp="1"/>
          </p:cNvSpPr>
          <p:nvPr>
            <p:ph type="title"/>
          </p:nvPr>
        </p:nvSpPr>
        <p:spPr/>
        <p:txBody>
          <a:bodyPr/>
          <a:lstStyle/>
          <a:p>
            <a:r>
              <a:rPr lang="en-GB"/>
              <a:t>Summary</a:t>
            </a:r>
            <a:endParaRPr lang="en-GB" dirty="0"/>
          </a:p>
        </p:txBody>
      </p:sp>
      <p:graphicFrame>
        <p:nvGraphicFramePr>
          <p:cNvPr id="9" name="Content Placeholder 6">
            <a:extLst>
              <a:ext uri="{FF2B5EF4-FFF2-40B4-BE49-F238E27FC236}">
                <a16:creationId xmlns:a16="http://schemas.microsoft.com/office/drawing/2014/main" id="{A57066E6-D1A0-4239-8042-C4A4DCCC316C}"/>
              </a:ext>
            </a:extLst>
          </p:cNvPr>
          <p:cNvGraphicFramePr>
            <a:graphicFrameLocks noGrp="1"/>
          </p:cNvGraphicFramePr>
          <p:nvPr>
            <p:ph idx="1"/>
            <p:extLst>
              <p:ext uri="{D42A27DB-BD31-4B8C-83A1-F6EECF244321}">
                <p14:modId xmlns:p14="http://schemas.microsoft.com/office/powerpoint/2010/main" val="1763686501"/>
              </p:ext>
            </p:extLst>
          </p:nvPr>
        </p:nvGraphicFramePr>
        <p:xfrm>
          <a:off x="574675" y="1611313"/>
          <a:ext cx="11185525" cy="455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B600D6-DC61-4BBB-925B-8D6F310B65E8}"/>
              </a:ext>
            </a:extLst>
          </p:cNvPr>
          <p:cNvSpPr>
            <a:spLocks noGrp="1"/>
          </p:cNvSpPr>
          <p:nvPr>
            <p:ph type="sldNum" sz="quarter" idx="12"/>
          </p:nvPr>
        </p:nvSpPr>
        <p:spPr/>
        <p:txBody>
          <a:bodyPr/>
          <a:lstStyle/>
          <a:p>
            <a:fld id="{5272FE66-7AD5-4CD1-9C96-61183579FFFB}" type="slidenum">
              <a:rPr lang="en-GB" smtClean="0"/>
              <a:t>12</a:t>
            </a:fld>
            <a:endParaRPr lang="en-GB"/>
          </a:p>
        </p:txBody>
      </p:sp>
    </p:spTree>
    <p:extLst>
      <p:ext uri="{BB962C8B-B14F-4D97-AF65-F5344CB8AC3E}">
        <p14:creationId xmlns:p14="http://schemas.microsoft.com/office/powerpoint/2010/main" val="5806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131-6646-4FE7-B196-DFE80DCD2AB5}"/>
              </a:ext>
            </a:extLst>
          </p:cNvPr>
          <p:cNvSpPr>
            <a:spLocks noGrp="1"/>
          </p:cNvSpPr>
          <p:nvPr>
            <p:ph type="title"/>
          </p:nvPr>
        </p:nvSpPr>
        <p:spPr/>
        <p:txBody>
          <a:bodyPr>
            <a:normAutofit/>
          </a:bodyPr>
          <a:lstStyle/>
          <a:p>
            <a:r>
              <a:rPr lang="en-GB" sz="3600" dirty="0"/>
              <a:t>Revisiting key model parameters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63C43-A79C-45EA-835B-4AA740B84AF4}"/>
                  </a:ext>
                </a:extLst>
              </p:cNvPr>
              <p:cNvSpPr>
                <a:spLocks noGrp="1"/>
              </p:cNvSpPr>
              <p:nvPr>
                <p:ph idx="1"/>
              </p:nvPr>
            </p:nvSpPr>
            <p:spPr>
              <a:xfrm>
                <a:off x="838200" y="1690692"/>
                <a:ext cx="10515600" cy="4351338"/>
              </a:xfrm>
            </p:spPr>
            <p:txBody>
              <a:bodyPr>
                <a:normAutofit fontScale="77500" lnSpcReduction="20000"/>
              </a:bodyPr>
              <a:lstStyle/>
              <a:p>
                <a:pPr marL="0" indent="0">
                  <a:lnSpc>
                    <a:spcPct val="120000"/>
                  </a:lnSpc>
                  <a:buNone/>
                </a:pPr>
                <a:r>
                  <a:rPr lang="en-US" sz="2200" b="1" dirty="0">
                    <a:solidFill>
                      <a:schemeClr val="tx1"/>
                    </a:solidFill>
                    <a:latin typeface="Arial Nova Light" panose="020B0604020202020204" pitchFamily="34" charset="0"/>
                  </a:rPr>
                  <a:t>Basic reproduction number (R</a:t>
                </a:r>
                <a:r>
                  <a:rPr lang="en-US" sz="2200" b="1" baseline="-25000" dirty="0">
                    <a:solidFill>
                      <a:schemeClr val="tx1"/>
                    </a:solidFill>
                    <a:latin typeface="Arial Nova Light" panose="020B0604020202020204" pitchFamily="34" charset="0"/>
                  </a:rPr>
                  <a:t>0</a:t>
                </a:r>
                <a:r>
                  <a:rPr lang="en-US" sz="2200" b="1" dirty="0">
                    <a:solidFill>
                      <a:schemeClr val="tx1"/>
                    </a:solidFill>
                    <a:latin typeface="Arial Nova Light" panose="020B0604020202020204" pitchFamily="34" charset="0"/>
                  </a:rPr>
                  <a:t>) </a:t>
                </a:r>
                <a:r>
                  <a:rPr lang="en-US" sz="2200" b="1" dirty="0">
                    <a:solidFill>
                      <a:schemeClr val="tx1">
                        <a:lumMod val="50000"/>
                        <a:lumOff val="50000"/>
                      </a:schemeClr>
                    </a:solidFill>
                    <a:latin typeface="Arial Nova Light" panose="020B0604020202020204" pitchFamily="34" charset="0"/>
                  </a:rPr>
                  <a:t>= </a:t>
                </a:r>
                <a:r>
                  <a:rPr lang="en-GB" altLang="en-US" sz="2200" dirty="0">
                    <a:solidFill>
                      <a:schemeClr val="tx1">
                        <a:lumMod val="50000"/>
                        <a:lumOff val="50000"/>
                      </a:schemeClr>
                    </a:solidFill>
                    <a:latin typeface="Arial Nova Light" panose="020B0604020202020204" pitchFamily="34" charset="0"/>
                  </a:rPr>
                  <a:t>the average number of new infections that result from a single infection introduced into a totally susceptible population</a:t>
                </a:r>
                <a:endParaRPr lang="en-US" sz="2200" b="1" dirty="0">
                  <a:solidFill>
                    <a:schemeClr val="tx1">
                      <a:lumMod val="50000"/>
                      <a:lumOff val="50000"/>
                    </a:schemeClr>
                  </a:solidFill>
                  <a:latin typeface="Arial Nova Light" panose="020B0604020202020204" pitchFamily="34" charset="0"/>
                </a:endParaRPr>
              </a:p>
              <a:p>
                <a:pPr marL="0" indent="0" algn="ctr">
                  <a:buNone/>
                </a:pPr>
                <a:r>
                  <a:rPr lang="en-GB" altLang="en-US" sz="2600" i="1" dirty="0">
                    <a:solidFill>
                      <a:schemeClr val="tx1"/>
                    </a:solidFill>
                  </a:rPr>
                  <a:t>R</a:t>
                </a:r>
                <a:r>
                  <a:rPr lang="en-GB" altLang="en-US" sz="2600" baseline="-25000" dirty="0">
                    <a:solidFill>
                      <a:schemeClr val="tx1"/>
                    </a:solidFill>
                  </a:rPr>
                  <a:t>0</a:t>
                </a:r>
                <a:r>
                  <a:rPr lang="en-GB" altLang="en-US" sz="2600" dirty="0">
                    <a:solidFill>
                      <a:schemeClr val="tx1"/>
                    </a:solidFill>
                  </a:rPr>
                  <a:t> = </a:t>
                </a:r>
                <a:r>
                  <a:rPr lang="en-GB" altLang="en-US" sz="2600" i="1" dirty="0">
                    <a:solidFill>
                      <a:schemeClr val="tx1"/>
                    </a:solidFill>
                  </a:rPr>
                  <a:t>p c D</a:t>
                </a:r>
                <a:endParaRPr lang="en-GB" altLang="en-US" sz="2600" dirty="0">
                  <a:solidFill>
                    <a:schemeClr val="tx1"/>
                  </a:solidFill>
                </a:endParaRPr>
              </a:p>
              <a:p>
                <a:pPr marL="0" indent="0">
                  <a:buNone/>
                </a:pPr>
                <a:endParaRPr lang="en-US" b="1" dirty="0"/>
              </a:p>
              <a:p>
                <a:pPr marL="0" indent="0">
                  <a:buNone/>
                </a:pPr>
                <a:endParaRPr lang="en-US" b="1" dirty="0"/>
              </a:p>
              <a:p>
                <a:pPr marL="0" indent="0">
                  <a:lnSpc>
                    <a:spcPct val="120000"/>
                  </a:lnSpc>
                  <a:buNone/>
                </a:pPr>
                <a:r>
                  <a:rPr lang="en-US" sz="2200" b="1" dirty="0">
                    <a:solidFill>
                      <a:schemeClr val="tx1"/>
                    </a:solidFill>
                    <a:latin typeface="Arial Nova Light" panose="020B0604020202020204" pitchFamily="34" charset="0"/>
                  </a:rPr>
                  <a:t>Transmission rate </a:t>
                </a:r>
                <a:r>
                  <a:rPr lang="en-US" sz="2200" dirty="0">
                    <a:solidFill>
                      <a:schemeClr val="tx1"/>
                    </a:solidFill>
                    <a:latin typeface="Arial Nova Light" panose="020B0604020202020204" pitchFamily="34" charset="0"/>
                  </a:rPr>
                  <a:t>(</a:t>
                </a:r>
                <a14:m>
                  <m:oMath xmlns:m="http://schemas.openxmlformats.org/officeDocument/2006/math">
                    <m:r>
                      <m:rPr>
                        <m:nor/>
                      </m:rPr>
                      <a:rPr lang="nl-NL" sz="2200" i="1" dirty="0">
                        <a:solidFill>
                          <a:schemeClr val="tx1"/>
                        </a:solidFill>
                        <a:latin typeface="Arial Nova Light" panose="020B0604020202020204" pitchFamily="34" charset="0"/>
                        <a:ea typeface="Arial" charset="0"/>
                        <a:cs typeface="Arial" charset="0"/>
                      </a:rPr>
                      <m:t>β</m:t>
                    </m:r>
                  </m:oMath>
                </a14:m>
                <a:r>
                  <a:rPr lang="en-US" sz="2200" dirty="0">
                    <a:solidFill>
                      <a:schemeClr val="tx1"/>
                    </a:solidFill>
                    <a:latin typeface="Arial Nova Light" panose="020B0604020202020204" pitchFamily="34" charset="0"/>
                  </a:rPr>
                  <a:t>) </a:t>
                </a:r>
                <a:r>
                  <a:rPr lang="en-US" sz="2200" b="1" dirty="0">
                    <a:solidFill>
                      <a:schemeClr val="tx1">
                        <a:lumMod val="50000"/>
                        <a:lumOff val="50000"/>
                      </a:schemeClr>
                    </a:solidFill>
                    <a:latin typeface="Arial Nova Light" panose="020B0604020202020204" pitchFamily="34" charset="0"/>
                  </a:rPr>
                  <a:t>= </a:t>
                </a:r>
                <a:r>
                  <a:rPr lang="en-US" sz="2200" dirty="0">
                    <a:solidFill>
                      <a:schemeClr val="tx1">
                        <a:lumMod val="50000"/>
                        <a:lumOff val="50000"/>
                      </a:schemeClr>
                    </a:solidFill>
                    <a:latin typeface="Arial Nova Light" panose="020B0604020202020204" pitchFamily="34" charset="0"/>
                  </a:rPr>
                  <a:t>the effective contact rate, i.e. </a:t>
                </a:r>
                <a:r>
                  <a:rPr lang="en-GB" altLang="en-US" sz="2200" dirty="0">
                    <a:solidFill>
                      <a:schemeClr val="tx1">
                        <a:lumMod val="50000"/>
                        <a:lumOff val="50000"/>
                      </a:schemeClr>
                    </a:solidFill>
                    <a:latin typeface="Arial Nova Light" panose="020B0604020202020204" pitchFamily="34" charset="0"/>
                  </a:rPr>
                  <a:t>the average number of new infections from an infectious individual per unit time. </a:t>
                </a:r>
              </a:p>
              <a:p>
                <a:pPr marL="0" indent="0" algn="ctr">
                  <a:buNone/>
                </a:pPr>
                <a14:m>
                  <m:oMath xmlns:m="http://schemas.openxmlformats.org/officeDocument/2006/math">
                    <m:r>
                      <a:rPr lang="en-US" sz="2600" i="1" smtClean="0">
                        <a:solidFill>
                          <a:schemeClr val="tx1"/>
                        </a:solidFill>
                        <a:latin typeface="Cambria Math" charset="0"/>
                      </a:rPr>
                      <m:t>𝛽</m:t>
                    </m:r>
                  </m:oMath>
                </a14:m>
                <a:r>
                  <a:rPr lang="en-US" sz="2600" dirty="0">
                    <a:solidFill>
                      <a:schemeClr val="tx1"/>
                    </a:solidFill>
                  </a:rPr>
                  <a:t> =</a:t>
                </a:r>
                <a:r>
                  <a:rPr lang="en-US" sz="2600" i="1" dirty="0">
                    <a:solidFill>
                      <a:schemeClr val="tx1"/>
                    </a:solidFill>
                  </a:rPr>
                  <a:t>p c</a:t>
                </a:r>
                <a:endParaRPr lang="en-GB" sz="2600" i="1" dirty="0">
                  <a:solidFill>
                    <a:schemeClr val="tx1"/>
                  </a:solidFill>
                  <a:latin typeface="Cambria Math" charset="0"/>
                </a:endParaRPr>
              </a:p>
              <a:p>
                <a:pPr marL="0" indent="0" algn="ctr">
                  <a:buNone/>
                </a:pPr>
                <a14:m>
                  <m:oMath xmlns:m="http://schemas.openxmlformats.org/officeDocument/2006/math">
                    <m:r>
                      <a:rPr lang="en-US" sz="2600" i="1">
                        <a:solidFill>
                          <a:schemeClr val="tx1"/>
                        </a:solidFill>
                        <a:latin typeface="Cambria Math" charset="0"/>
                      </a:rPr>
                      <m:t>𝛽</m:t>
                    </m:r>
                  </m:oMath>
                </a14:m>
                <a:r>
                  <a:rPr lang="en-US" sz="2600" dirty="0">
                    <a:solidFill>
                      <a:schemeClr val="tx1"/>
                    </a:solidFill>
                  </a:rPr>
                  <a:t> = </a:t>
                </a:r>
                <a14:m>
                  <m:oMath xmlns:m="http://schemas.openxmlformats.org/officeDocument/2006/math">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charset="0"/>
                          </a:rPr>
                          <m:t>𝑅</m:t>
                        </m:r>
                      </m:e>
                      <m:sub>
                        <m:r>
                          <a:rPr lang="en-US" sz="2600" i="1">
                            <a:solidFill>
                              <a:schemeClr val="tx1"/>
                            </a:solidFill>
                            <a:latin typeface="Cambria Math" charset="0"/>
                          </a:rPr>
                          <m:t>0</m:t>
                        </m:r>
                      </m:sub>
                    </m:sSub>
                  </m:oMath>
                </a14:m>
                <a:r>
                  <a:rPr lang="en-US" sz="2600" dirty="0">
                    <a:solidFill>
                      <a:schemeClr val="tx1"/>
                    </a:solidFill>
                  </a:rPr>
                  <a:t>/D </a:t>
                </a:r>
              </a:p>
              <a:p>
                <a:pPr marL="0" indent="0" algn="ctr">
                  <a:buNone/>
                </a:pPr>
                <a:endParaRPr lang="en-US" dirty="0"/>
              </a:p>
              <a:p>
                <a:pPr marL="0" indent="0">
                  <a:lnSpc>
                    <a:spcPct val="120000"/>
                  </a:lnSpc>
                  <a:buNone/>
                </a:pPr>
                <a:r>
                  <a:rPr lang="nl-NL" sz="2200" b="1" dirty="0">
                    <a:solidFill>
                      <a:schemeClr val="tx1"/>
                    </a:solidFill>
                    <a:latin typeface="Arial Nova Light" panose="020B0604020202020204" pitchFamily="34" charset="0"/>
                  </a:rPr>
                  <a:t>Force of </a:t>
                </a:r>
                <a:r>
                  <a:rPr lang="nl-NL" sz="2200" b="1" dirty="0" err="1">
                    <a:solidFill>
                      <a:schemeClr val="tx1"/>
                    </a:solidFill>
                    <a:latin typeface="Arial Nova Light" panose="020B0604020202020204" pitchFamily="34" charset="0"/>
                  </a:rPr>
                  <a:t>infection</a:t>
                </a:r>
                <a:r>
                  <a:rPr lang="nl-NL" sz="2200" b="1" dirty="0">
                    <a:solidFill>
                      <a:schemeClr val="tx1"/>
                    </a:solidFill>
                    <a:latin typeface="Arial Nova Light" panose="020B0604020202020204" pitchFamily="34" charset="0"/>
                  </a:rPr>
                  <a:t> </a:t>
                </a:r>
                <a14:m>
                  <m:oMath xmlns:m="http://schemas.openxmlformats.org/officeDocument/2006/math">
                    <m:r>
                      <a:rPr lang="en-US" sz="2200">
                        <a:solidFill>
                          <a:schemeClr val="tx1"/>
                        </a:solidFill>
                        <a:latin typeface="Cambria Math" charset="0"/>
                      </a:rPr>
                      <m:t>(</m:t>
                    </m:r>
                    <m:r>
                      <a:rPr lang="en-US" sz="2200" i="1">
                        <a:solidFill>
                          <a:schemeClr val="tx1"/>
                        </a:solidFill>
                        <a:latin typeface="Cambria Math" charset="0"/>
                      </a:rPr>
                      <m:t>𝜆</m:t>
                    </m:r>
                    <m:r>
                      <a:rPr lang="en-US" sz="2200" i="1">
                        <a:solidFill>
                          <a:schemeClr val="tx1"/>
                        </a:solidFill>
                        <a:latin typeface="Cambria Math" charset="0"/>
                      </a:rPr>
                      <m:t>)</m:t>
                    </m:r>
                  </m:oMath>
                </a14:m>
                <a:r>
                  <a:rPr lang="nl-NL" sz="2200" b="1" dirty="0">
                    <a:solidFill>
                      <a:schemeClr val="tx1"/>
                    </a:solidFill>
                    <a:latin typeface="Arial Nova Light" panose="020B0604020202020204" pitchFamily="34" charset="0"/>
                  </a:rPr>
                  <a:t> </a:t>
                </a:r>
                <a:r>
                  <a:rPr lang="nl-NL" sz="2200" b="1" dirty="0">
                    <a:solidFill>
                      <a:schemeClr val="tx1">
                        <a:lumMod val="50000"/>
                        <a:lumOff val="50000"/>
                      </a:schemeClr>
                    </a:solidFill>
                    <a:latin typeface="Arial Nova Light" panose="020B0604020202020204" pitchFamily="34" charset="0"/>
                  </a:rPr>
                  <a:t>= </a:t>
                </a:r>
                <a:r>
                  <a:rPr lang="nl-NL" sz="2200" dirty="0">
                    <a:solidFill>
                      <a:schemeClr val="tx1">
                        <a:lumMod val="50000"/>
                        <a:lumOff val="50000"/>
                      </a:schemeClr>
                    </a:solidFill>
                    <a:latin typeface="Arial Nova Light" panose="020B0604020202020204" pitchFamily="34" charset="0"/>
                  </a:rPr>
                  <a:t>The rate at which susceptible individuals acquire an infectious disease per unit time</a:t>
                </a:r>
              </a:p>
              <a:p>
                <a:endParaRPr lang="nl-NL" dirty="0"/>
              </a:p>
              <a:p>
                <a:pPr marL="457200" lvl="1" indent="0">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rPr>
                        <m:t>𝜆</m:t>
                      </m:r>
                      <m:r>
                        <a:rPr lang="en-US" sz="2400" i="1" smtClean="0">
                          <a:solidFill>
                            <a:schemeClr val="tx1"/>
                          </a:solidFill>
                          <a:latin typeface="Cambria Math" charset="0"/>
                        </a:rPr>
                        <m:t>(</m:t>
                      </m:r>
                      <m:r>
                        <a:rPr lang="en-US" sz="2400" i="1" smtClean="0">
                          <a:solidFill>
                            <a:schemeClr val="tx1"/>
                          </a:solidFill>
                          <a:latin typeface="Cambria Math" charset="0"/>
                        </a:rPr>
                        <m:t>𝑡</m:t>
                      </m:r>
                      <m:r>
                        <a:rPr lang="en-US" sz="2400" i="1" smtClean="0">
                          <a:solidFill>
                            <a:schemeClr val="tx1"/>
                          </a:solidFill>
                          <a:latin typeface="Cambria Math" charset="0"/>
                        </a:rPr>
                        <m:t>)</m:t>
                      </m:r>
                      <m:r>
                        <a:rPr lang="en-US" sz="2400">
                          <a:solidFill>
                            <a:schemeClr val="tx1"/>
                          </a:solidFill>
                          <a:latin typeface="Cambria Math" charset="0"/>
                        </a:rPr>
                        <m:t>=</m:t>
                      </m:r>
                      <m:r>
                        <m:rPr>
                          <m:nor/>
                        </m:rPr>
                        <a:rPr lang="nl-NL" sz="2400" i="1" dirty="0">
                          <a:solidFill>
                            <a:schemeClr val="tx1"/>
                          </a:solidFill>
                          <a:latin typeface="Arial" charset="0"/>
                          <a:ea typeface="Arial" charset="0"/>
                          <a:cs typeface="Arial" charset="0"/>
                        </a:rPr>
                        <m:t>β</m:t>
                      </m:r>
                      <m:f>
                        <m:fPr>
                          <m:type m:val="lin"/>
                          <m:ctrlPr>
                            <a:rPr lang="en-US" sz="2400" i="1">
                              <a:solidFill>
                                <a:schemeClr val="tx1"/>
                              </a:solidFill>
                              <a:latin typeface="Cambria Math" panose="02040503050406030204" pitchFamily="18" charset="0"/>
                            </a:rPr>
                          </m:ctrlPr>
                        </m:fPr>
                        <m:num>
                          <m:r>
                            <a:rPr lang="en-US" sz="2400" i="1">
                              <a:solidFill>
                                <a:schemeClr val="tx1"/>
                              </a:solidFill>
                              <a:latin typeface="Cambria Math" charset="0"/>
                            </a:rPr>
                            <m:t>𝐼</m:t>
                          </m:r>
                          <m:r>
                            <a:rPr lang="en-US" sz="2400" i="1">
                              <a:solidFill>
                                <a:schemeClr val="tx1"/>
                              </a:solidFill>
                              <a:latin typeface="Cambria Math" charset="0"/>
                            </a:rPr>
                            <m:t>(</m:t>
                          </m:r>
                          <m:r>
                            <a:rPr lang="en-US" sz="2400" i="1">
                              <a:solidFill>
                                <a:schemeClr val="tx1"/>
                              </a:solidFill>
                              <a:latin typeface="Cambria Math" charset="0"/>
                            </a:rPr>
                            <m:t>𝑡</m:t>
                          </m:r>
                          <m:r>
                            <a:rPr lang="en-US" sz="2400" i="1">
                              <a:solidFill>
                                <a:schemeClr val="tx1"/>
                              </a:solidFill>
                              <a:latin typeface="Cambria Math" charset="0"/>
                            </a:rPr>
                            <m:t>)</m:t>
                          </m:r>
                        </m:num>
                        <m:den>
                          <m:r>
                            <a:rPr lang="en-US" sz="2400" i="1">
                              <a:solidFill>
                                <a:schemeClr val="tx1"/>
                              </a:solidFill>
                              <a:latin typeface="Cambria Math" charset="0"/>
                            </a:rPr>
                            <m:t>𝑁</m:t>
                          </m:r>
                        </m:den>
                      </m:f>
                    </m:oMath>
                  </m:oMathPara>
                </a14:m>
                <a:endParaRPr lang="nl-NL" sz="2400" dirty="0">
                  <a:solidFill>
                    <a:schemeClr val="tx1"/>
                  </a:solidFill>
                </a:endParaRPr>
              </a:p>
              <a:p>
                <a:pPr marL="0" indent="0">
                  <a:buNone/>
                </a:pPr>
                <a:endParaRPr lang="en-GB" dirty="0"/>
              </a:p>
            </p:txBody>
          </p:sp>
        </mc:Choice>
        <mc:Fallback xmlns="">
          <p:sp>
            <p:nvSpPr>
              <p:cNvPr id="3" name="Content Placeholder 2">
                <a:extLst>
                  <a:ext uri="{FF2B5EF4-FFF2-40B4-BE49-F238E27FC236}">
                    <a16:creationId xmlns:a16="http://schemas.microsoft.com/office/drawing/2014/main" id="{C7E63C43-A79C-45EA-835B-4AA740B84AF4}"/>
                  </a:ext>
                </a:extLst>
              </p:cNvPr>
              <p:cNvSpPr>
                <a:spLocks noGrp="1" noRot="1" noChangeAspect="1" noMove="1" noResize="1" noEditPoints="1" noAdjustHandles="1" noChangeArrowheads="1" noChangeShapeType="1" noTextEdit="1"/>
              </p:cNvSpPr>
              <p:nvPr>
                <p:ph idx="1"/>
              </p:nvPr>
            </p:nvSpPr>
            <p:spPr>
              <a:xfrm>
                <a:off x="838200" y="1690692"/>
                <a:ext cx="10515600" cy="4351338"/>
              </a:xfrm>
              <a:blipFill>
                <a:blip r:embed="rId2"/>
                <a:stretch>
                  <a:fillRect l="-1275" t="-1401" b="-1246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16B3FEF-E76B-4AB5-AE99-B268E218FFC1}"/>
              </a:ext>
            </a:extLst>
          </p:cNvPr>
          <p:cNvSpPr>
            <a:spLocks noGrp="1"/>
          </p:cNvSpPr>
          <p:nvPr>
            <p:ph type="sldNum" sz="quarter" idx="12"/>
          </p:nvPr>
        </p:nvSpPr>
        <p:spPr/>
        <p:txBody>
          <a:bodyPr/>
          <a:lstStyle/>
          <a:p>
            <a:fld id="{5272FE66-7AD5-4CD1-9C96-61183579FFFB}" type="slidenum">
              <a:rPr lang="en-GB" smtClean="0"/>
              <a:t>13</a:t>
            </a:fld>
            <a:endParaRPr lang="en-GB"/>
          </a:p>
        </p:txBody>
      </p:sp>
    </p:spTree>
    <p:extLst>
      <p:ext uri="{BB962C8B-B14F-4D97-AF65-F5344CB8AC3E}">
        <p14:creationId xmlns:p14="http://schemas.microsoft.com/office/powerpoint/2010/main" val="2134421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1799"/>
            <a:ext cx="10515600" cy="1325563"/>
          </a:xfrm>
        </p:spPr>
        <p:txBody>
          <a:bodyPr/>
          <a:lstStyle/>
          <a:p>
            <a:r>
              <a:rPr lang="en-US" dirty="0"/>
              <a:t>R</a:t>
            </a:r>
            <a:r>
              <a:rPr lang="en-US" baseline="-25000" dirty="0"/>
              <a:t>0</a:t>
            </a:r>
            <a:r>
              <a:rPr lang="en-US" dirty="0"/>
              <a:t> and model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626" y="1294174"/>
                <a:ext cx="11544300" cy="5411426"/>
              </a:xfrm>
            </p:spPr>
            <p:txBody>
              <a:bodyPr>
                <a:normAutofit/>
              </a:bodyPr>
              <a:lstStyle/>
              <a:p>
                <a:pPr marL="0" indent="0">
                  <a:buNone/>
                </a:pPr>
                <a:endParaRPr lang="en-US" dirty="0"/>
              </a:p>
              <a:p>
                <a:endParaRPr lang="en-US" dirty="0"/>
              </a:p>
              <a:p>
                <a:endParaRPr lang="en-US" dirty="0"/>
              </a:p>
              <a:p>
                <a:endParaRPr lang="en-US" dirty="0"/>
              </a:p>
              <a:p>
                <a:pPr marL="0" indent="0" algn="ctr">
                  <a:buNone/>
                </a:pPr>
                <a:endParaRPr lang="en-US" dirty="0"/>
              </a:p>
              <a:p>
                <a:pPr marL="0" indent="0" algn="ctr">
                  <a:buNone/>
                </a:pPr>
                <a:endParaRPr lang="en-US" i="1" dirty="0">
                  <a:latin typeface="Cambria Math" panose="020405030504060302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𝛽</m:t>
                        </m:r>
                      </m:num>
                      <m:den>
                        <m:r>
                          <a:rPr lang="en-US" i="1">
                            <a:latin typeface="Cambria Math" panose="02040503050406030204" pitchFamily="18" charset="0"/>
                          </a:rPr>
                          <m:t>(</m:t>
                        </m:r>
                        <m:r>
                          <a:rPr lang="en-US" i="1">
                            <a:latin typeface="Cambria Math" panose="02040503050406030204" pitchFamily="18" charset="0"/>
                          </a:rPr>
                          <m:t>𝜐</m:t>
                        </m:r>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den>
                    </m:f>
                  </m:oMath>
                </a14:m>
                <a:r>
                  <a:rPr lang="en-US" dirty="0">
                    <a:effectLst/>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626" y="1294174"/>
                <a:ext cx="11544300" cy="5411426"/>
              </a:xfrm>
              <a:blipFill>
                <a:blip r:embed="rId2"/>
                <a:stretch>
                  <a:fillRect/>
                </a:stretch>
              </a:blipFill>
            </p:spPr>
            <p:txBody>
              <a:bodyPr/>
              <a:lstStyle/>
              <a:p>
                <a:r>
                  <a:rPr lang="en-GB">
                    <a:noFill/>
                  </a:rPr>
                  <a:t> </a:t>
                </a:r>
              </a:p>
            </p:txBody>
          </p:sp>
        </mc:Fallback>
      </mc:AlternateContent>
      <p:sp>
        <p:nvSpPr>
          <p:cNvPr id="4" name="Rectangle 13"/>
          <p:cNvSpPr>
            <a:spLocks noChangeArrowheads="1"/>
          </p:cNvSpPr>
          <p:nvPr/>
        </p:nvSpPr>
        <p:spPr bwMode="auto">
          <a:xfrm>
            <a:off x="2082078" y="2449971"/>
            <a:ext cx="1614488" cy="642937"/>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dirty="0">
                <a:solidFill>
                  <a:prstClr val="white"/>
                </a:solidFill>
                <a:latin typeface="Calibri"/>
              </a:rPr>
              <a:t>S</a:t>
            </a:r>
            <a:r>
              <a:rPr lang="en-GB" sz="1600" dirty="0">
                <a:solidFill>
                  <a:prstClr val="white"/>
                </a:solidFill>
                <a:latin typeface="Calibri"/>
              </a:rPr>
              <a:t>usceptible</a:t>
            </a:r>
          </a:p>
        </p:txBody>
      </p:sp>
      <p:sp>
        <p:nvSpPr>
          <p:cNvPr id="5" name="Rectangle 14"/>
          <p:cNvSpPr>
            <a:spLocks noChangeArrowheads="1"/>
          </p:cNvSpPr>
          <p:nvPr/>
        </p:nvSpPr>
        <p:spPr bwMode="auto">
          <a:xfrm>
            <a:off x="5611226" y="2440878"/>
            <a:ext cx="1614487" cy="642938"/>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dirty="0">
                <a:solidFill>
                  <a:prstClr val="white"/>
                </a:solidFill>
                <a:latin typeface="Calibri"/>
              </a:rPr>
              <a:t>I</a:t>
            </a:r>
            <a:r>
              <a:rPr lang="en-GB" sz="1600" dirty="0">
                <a:solidFill>
                  <a:prstClr val="white"/>
                </a:solidFill>
                <a:latin typeface="Calibri"/>
              </a:rPr>
              <a:t>nfectious</a:t>
            </a:r>
          </a:p>
        </p:txBody>
      </p:sp>
      <p:sp>
        <p:nvSpPr>
          <p:cNvPr id="6" name="Rectangle 15"/>
          <p:cNvSpPr>
            <a:spLocks noChangeArrowheads="1"/>
          </p:cNvSpPr>
          <p:nvPr/>
        </p:nvSpPr>
        <p:spPr bwMode="auto">
          <a:xfrm>
            <a:off x="8866438" y="2446738"/>
            <a:ext cx="1614488" cy="642938"/>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a:solidFill>
                  <a:prstClr val="white"/>
                </a:solidFill>
                <a:latin typeface="Calibri"/>
              </a:rPr>
              <a:t>R</a:t>
            </a:r>
            <a:r>
              <a:rPr lang="en-GB" sz="1600">
                <a:solidFill>
                  <a:prstClr val="white"/>
                </a:solidFill>
                <a:latin typeface="Calibri"/>
              </a:rPr>
              <a:t>ecovered</a:t>
            </a:r>
          </a:p>
        </p:txBody>
      </p:sp>
      <p:cxnSp>
        <p:nvCxnSpPr>
          <p:cNvPr id="7" name="Straight Arrow Connector 6"/>
          <p:cNvCxnSpPr>
            <a:endCxn id="5" idx="1"/>
          </p:cNvCxnSpPr>
          <p:nvPr/>
        </p:nvCxnSpPr>
        <p:spPr>
          <a:xfrm flipV="1">
            <a:off x="3769659" y="2762347"/>
            <a:ext cx="1841566" cy="1375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230573" y="2776104"/>
            <a:ext cx="1646405" cy="463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440348" y="2776841"/>
                <a:ext cx="1500438" cy="369332"/>
              </a:xfrm>
              <a:prstGeom prst="rect">
                <a:avLst/>
              </a:prstGeom>
              <a:noFill/>
            </p:spPr>
            <p:txBody>
              <a:bodyPr wrap="square" rtlCol="0">
                <a:spAutoFit/>
              </a:bodyPr>
              <a:lstStyle/>
              <a:p>
                <a:pPr defTabSz="457200"/>
                <a14:m>
                  <m:oMath xmlns:m="http://schemas.openxmlformats.org/officeDocument/2006/math">
                    <m:r>
                      <a:rPr lang="en-US" i="1">
                        <a:solidFill>
                          <a:prstClr val="black"/>
                        </a:solidFill>
                        <a:latin typeface="Cambria Math" charset="0"/>
                      </a:rPr>
                      <m:t>𝜆</m:t>
                    </m:r>
                  </m:oMath>
                </a14:m>
                <a:r>
                  <a:rPr lang="en-US" dirty="0">
                    <a:solidFill>
                      <a:prstClr val="black"/>
                    </a:solidFill>
                    <a:latin typeface="Calibri"/>
                  </a:rPr>
                  <a:t>(t)</a:t>
                </a:r>
              </a:p>
            </p:txBody>
          </p:sp>
        </mc:Choice>
        <mc:Fallback xmlns="">
          <p:sp>
            <p:nvSpPr>
              <p:cNvPr id="12" name="TextBox 11"/>
              <p:cNvSpPr txBox="1">
                <a:spLocks noRot="1" noChangeAspect="1" noMove="1" noResize="1" noEditPoints="1" noAdjustHandles="1" noChangeArrowheads="1" noChangeShapeType="1" noTextEdit="1"/>
              </p:cNvSpPr>
              <p:nvPr/>
            </p:nvSpPr>
            <p:spPr>
              <a:xfrm>
                <a:off x="4440348" y="2776841"/>
                <a:ext cx="1500438" cy="369332"/>
              </a:xfrm>
              <a:prstGeom prst="rect">
                <a:avLst/>
              </a:prstGeom>
              <a:blipFill>
                <a:blip r:embed="rId3"/>
                <a:stretch>
                  <a:fillRect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276662" y="2776841"/>
                <a:ext cx="1500438"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𝑣</m:t>
                      </m:r>
                    </m:oMath>
                  </m:oMathPara>
                </a14:m>
                <a:endParaRPr lang="en-US" dirty="0">
                  <a:solidFill>
                    <a:prstClr val="black"/>
                  </a:solidFill>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276662" y="2776841"/>
                <a:ext cx="1500438" cy="369332"/>
              </a:xfrm>
              <a:prstGeom prst="rect">
                <a:avLst/>
              </a:prstGeom>
              <a:blipFill>
                <a:blip r:embed="rId4"/>
                <a:stretch>
                  <a:fillRect/>
                </a:stretch>
              </a:blipFill>
            </p:spPr>
            <p:txBody>
              <a:bodyPr/>
              <a:lstStyle/>
              <a:p>
                <a:r>
                  <a:rPr lang="en-GB">
                    <a:noFill/>
                  </a:rPr>
                  <a:t> </a:t>
                </a:r>
              </a:p>
            </p:txBody>
          </p:sp>
        </mc:Fallback>
      </mc:AlternateContent>
      <p:cxnSp>
        <p:nvCxnSpPr>
          <p:cNvPr id="18" name="Straight Arrow Connector 17"/>
          <p:cNvCxnSpPr>
            <a:cxnSpLocks/>
            <a:endCxn id="4" idx="0"/>
          </p:cNvCxnSpPr>
          <p:nvPr/>
        </p:nvCxnSpPr>
        <p:spPr>
          <a:xfrm>
            <a:off x="2889322" y="1953427"/>
            <a:ext cx="0" cy="49654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432177" y="3092908"/>
            <a:ext cx="443753" cy="2554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713259" y="3092908"/>
            <a:ext cx="403412" cy="3091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2779921" y="1953427"/>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𝑏</m:t>
                      </m:r>
                    </m:oMath>
                  </m:oMathPara>
                </a14:m>
                <a:endParaRPr lang="en-US" dirty="0">
                  <a:solidFill>
                    <a:prstClr val="black"/>
                  </a:solidFill>
                  <a:latin typeface="Calibri"/>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779921" y="1953427"/>
                <a:ext cx="57822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65784" y="3096927"/>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765784" y="3096927"/>
                <a:ext cx="578224" cy="369332"/>
              </a:xfrm>
              <a:prstGeom prst="rect">
                <a:avLst/>
              </a:prstGeom>
              <a:blipFill>
                <a:blip r:embed="rId6"/>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028693" y="3110885"/>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028693" y="3110885"/>
                <a:ext cx="578224" cy="369332"/>
              </a:xfrm>
              <a:prstGeom prst="rect">
                <a:avLst/>
              </a:prstGeom>
              <a:blipFill>
                <a:blip r:embed="rId7"/>
                <a:stretch>
                  <a:fillRect b="-3279"/>
                </a:stretch>
              </a:blipFill>
            </p:spPr>
            <p:txBody>
              <a:bodyPr/>
              <a:lstStyle/>
              <a:p>
                <a:r>
                  <a:rPr lang="en-GB">
                    <a:noFill/>
                  </a:rPr>
                  <a:t> </a:t>
                </a:r>
              </a:p>
            </p:txBody>
          </p:sp>
        </mc:Fallback>
      </mc:AlternateContent>
      <p:cxnSp>
        <p:nvCxnSpPr>
          <p:cNvPr id="33" name="Straight Arrow Connector 32"/>
          <p:cNvCxnSpPr/>
          <p:nvPr/>
        </p:nvCxnSpPr>
        <p:spPr>
          <a:xfrm>
            <a:off x="2711670" y="3109898"/>
            <a:ext cx="443753" cy="2554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005148" y="3110885"/>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005148" y="3110885"/>
                <a:ext cx="578224" cy="369332"/>
              </a:xfrm>
              <a:prstGeom prst="rect">
                <a:avLst/>
              </a:prstGeom>
              <a:blipFill>
                <a:blip r:embed="rId8"/>
                <a:stretch>
                  <a:fillRect b="-3279"/>
                </a:stretch>
              </a:blipFill>
            </p:spPr>
            <p:txBody>
              <a:bodyPr/>
              <a:lstStyle/>
              <a:p>
                <a:r>
                  <a:rPr lang="en-GB">
                    <a:noFill/>
                  </a:rPr>
                  <a:t> </a:t>
                </a:r>
              </a:p>
            </p:txBody>
          </p:sp>
        </mc:Fallback>
      </mc:AlternateContent>
      <p:grpSp>
        <p:nvGrpSpPr>
          <p:cNvPr id="15" name="Group 14">
            <a:extLst>
              <a:ext uri="{FF2B5EF4-FFF2-40B4-BE49-F238E27FC236}">
                <a16:creationId xmlns:a16="http://schemas.microsoft.com/office/drawing/2014/main" id="{AF8A9792-6D91-4E51-89C7-30A361978A28}"/>
              </a:ext>
            </a:extLst>
          </p:cNvPr>
          <p:cNvGrpSpPr/>
          <p:nvPr/>
        </p:nvGrpSpPr>
        <p:grpSpPr>
          <a:xfrm>
            <a:off x="4690442" y="3815221"/>
            <a:ext cx="6867525" cy="1075630"/>
            <a:chOff x="4690442" y="3815221"/>
            <a:chExt cx="6867525" cy="1075630"/>
          </a:xfrm>
        </p:grpSpPr>
        <p:sp>
          <p:nvSpPr>
            <p:cNvPr id="10" name="TextBox 9">
              <a:extLst>
                <a:ext uri="{FF2B5EF4-FFF2-40B4-BE49-F238E27FC236}">
                  <a16:creationId xmlns:a16="http://schemas.microsoft.com/office/drawing/2014/main" id="{264AAEBE-6AEE-4AEA-AA73-D38DA91B8EB4}"/>
                </a:ext>
              </a:extLst>
            </p:cNvPr>
            <p:cNvSpPr txBox="1"/>
            <p:nvPr/>
          </p:nvSpPr>
          <p:spPr>
            <a:xfrm>
              <a:off x="4690442" y="3815221"/>
              <a:ext cx="6867525" cy="369332"/>
            </a:xfrm>
            <a:prstGeom prst="rect">
              <a:avLst/>
            </a:prstGeom>
            <a:noFill/>
          </p:spPr>
          <p:txBody>
            <a:bodyPr wrap="square" rtlCol="0">
              <a:spAutoFit/>
            </a:bodyPr>
            <a:lstStyle/>
            <a:p>
              <a:r>
                <a:rPr lang="en-GB" altLang="en-US" sz="1800" dirty="0">
                  <a:solidFill>
                    <a:schemeClr val="tx1">
                      <a:lumMod val="50000"/>
                      <a:lumOff val="50000"/>
                    </a:schemeClr>
                  </a:solidFill>
                  <a:latin typeface="Arial Nova Light" panose="020B0604020202020204" pitchFamily="34" charset="0"/>
                </a:rPr>
                <a:t>number of new infections from an infectious individual per unit time</a:t>
              </a:r>
              <a:endParaRPr lang="en-GB" dirty="0"/>
            </a:p>
          </p:txBody>
        </p:sp>
        <p:sp>
          <p:nvSpPr>
            <p:cNvPr id="22" name="TextBox 21">
              <a:extLst>
                <a:ext uri="{FF2B5EF4-FFF2-40B4-BE49-F238E27FC236}">
                  <a16:creationId xmlns:a16="http://schemas.microsoft.com/office/drawing/2014/main" id="{B6DF153E-BB82-4EC2-9A76-253863EE43C8}"/>
                </a:ext>
              </a:extLst>
            </p:cNvPr>
            <p:cNvSpPr txBox="1"/>
            <p:nvPr/>
          </p:nvSpPr>
          <p:spPr>
            <a:xfrm>
              <a:off x="4690442" y="4244520"/>
              <a:ext cx="6867525" cy="646331"/>
            </a:xfrm>
            <a:prstGeom prst="rect">
              <a:avLst/>
            </a:prstGeom>
            <a:noFill/>
          </p:spPr>
          <p:txBody>
            <a:bodyPr wrap="square" rtlCol="0">
              <a:spAutoFit/>
            </a:bodyPr>
            <a:lstStyle/>
            <a:p>
              <a:r>
                <a:rPr lang="en-GB" altLang="en-US" dirty="0">
                  <a:solidFill>
                    <a:schemeClr val="tx1">
                      <a:lumMod val="50000"/>
                      <a:lumOff val="50000"/>
                    </a:schemeClr>
                  </a:solidFill>
                  <a:latin typeface="Arial Nova Light" panose="020B0604020202020204" pitchFamily="34" charset="0"/>
                </a:rPr>
                <a:t>d</a:t>
              </a:r>
              <a:r>
                <a:rPr lang="en-GB" altLang="en-US" sz="1800" dirty="0">
                  <a:solidFill>
                    <a:schemeClr val="tx1">
                      <a:lumMod val="50000"/>
                      <a:lumOff val="50000"/>
                    </a:schemeClr>
                  </a:solidFill>
                  <a:latin typeface="Arial Nova Light" panose="020B0604020202020204" pitchFamily="34" charset="0"/>
                </a:rPr>
                <a:t>uration of infectious period discounted by the probability of dying before the end of the infectious period</a:t>
              </a:r>
              <a:endParaRPr lang="en-GB" dirty="0"/>
            </a:p>
          </p:txBody>
        </p:sp>
      </p:grpSp>
      <p:sp>
        <p:nvSpPr>
          <p:cNvPr id="9" name="Slide Number Placeholder 8">
            <a:extLst>
              <a:ext uri="{FF2B5EF4-FFF2-40B4-BE49-F238E27FC236}">
                <a16:creationId xmlns:a16="http://schemas.microsoft.com/office/drawing/2014/main" id="{178A620A-2FBC-43A7-B42E-AD3F7E4F3BA2}"/>
              </a:ext>
            </a:extLst>
          </p:cNvPr>
          <p:cNvSpPr>
            <a:spLocks noGrp="1"/>
          </p:cNvSpPr>
          <p:nvPr>
            <p:ph type="sldNum" sz="quarter" idx="12"/>
          </p:nvPr>
        </p:nvSpPr>
        <p:spPr/>
        <p:txBody>
          <a:bodyPr/>
          <a:lstStyle/>
          <a:p>
            <a:fld id="{5272FE66-7AD5-4CD1-9C96-61183579FFFB}" type="slidenum">
              <a:rPr lang="en-GB" smtClean="0"/>
              <a:t>14</a:t>
            </a:fld>
            <a:endParaRPr lang="en-GB"/>
          </a:p>
        </p:txBody>
      </p:sp>
    </p:spTree>
    <p:extLst>
      <p:ext uri="{BB962C8B-B14F-4D97-AF65-F5344CB8AC3E}">
        <p14:creationId xmlns:p14="http://schemas.microsoft.com/office/powerpoint/2010/main" val="130570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p:bldP spid="13" grpId="0"/>
      <p:bldP spid="24" grpId="0"/>
      <p:bldP spid="25" grpId="0"/>
      <p:bldP spid="27"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a:xfrm>
            <a:off x="838200" y="136188"/>
            <a:ext cx="10515600" cy="1325563"/>
          </a:xfrm>
        </p:spPr>
        <p:txBody>
          <a:bodyPr/>
          <a:lstStyle/>
          <a:p>
            <a:r>
              <a:rPr lang="en-US" dirty="0"/>
              <a:t>R</a:t>
            </a:r>
            <a:r>
              <a:rPr lang="en-US" baseline="-25000" dirty="0"/>
              <a:t>0</a:t>
            </a:r>
            <a:r>
              <a:rPr lang="en-US" dirty="0"/>
              <a:t> and model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2975" y="1196788"/>
                <a:ext cx="10629900" cy="5661212"/>
              </a:xfrm>
            </p:spPr>
            <p:txBody>
              <a:bodyPr>
                <a:normAutofit/>
              </a:bodyPr>
              <a:lstStyle/>
              <a:p>
                <a:endParaRPr lang="en-US" dirty="0"/>
              </a:p>
              <a:p>
                <a:endParaRPr lang="en-US" dirty="0"/>
              </a:p>
              <a:p>
                <a:endParaRPr lang="en-US" dirty="0"/>
              </a:p>
              <a:p>
                <a:endParaRPr lang="en-US" dirty="0"/>
              </a:p>
              <a:p>
                <a:endParaRPr lang="en-US" dirty="0"/>
              </a:p>
              <a:p>
                <a:pPr marL="0" indent="0">
                  <a:buNone/>
                </a:pPr>
                <a:r>
                  <a:rPr lang="en-US" dirty="0">
                    <a:solidFill>
                      <a:schemeClr val="tx1">
                        <a:lumMod val="50000"/>
                        <a:lumOff val="50000"/>
                      </a:schemeClr>
                    </a:solidFill>
                    <a:latin typeface="Arial Nova Light" panose="020B0304020202020204" pitchFamily="34" charset="0"/>
                  </a:rPr>
                  <a:t>In </a:t>
                </a:r>
                <a:r>
                  <a:rPr lang="en-US" b="1" dirty="0">
                    <a:latin typeface="Arial Nova Light" panose="020B0304020202020204" pitchFamily="34" charset="0"/>
                  </a:rPr>
                  <a:t>SEIR(S)</a:t>
                </a:r>
                <a:r>
                  <a:rPr lang="en-US" dirty="0">
                    <a:solidFill>
                      <a:schemeClr val="tx1">
                        <a:lumMod val="50000"/>
                        <a:lumOff val="50000"/>
                      </a:schemeClr>
                    </a:solidFill>
                    <a:latin typeface="Arial Nova Light" panose="020B0304020202020204" pitchFamily="34" charset="0"/>
                  </a:rPr>
                  <a:t> model, need to </a:t>
                </a:r>
                <a:r>
                  <a:rPr lang="en-US" b="1" dirty="0">
                    <a:latin typeface="Arial Nova Light" panose="020B0304020202020204" pitchFamily="34" charset="0"/>
                  </a:rPr>
                  <a:t>account for</a:t>
                </a:r>
                <a:r>
                  <a:rPr lang="en-US" dirty="0">
                    <a:solidFill>
                      <a:schemeClr val="tx1">
                        <a:lumMod val="50000"/>
                        <a:lumOff val="50000"/>
                      </a:schemeClr>
                    </a:solidFill>
                    <a:latin typeface="Arial Nova Light" panose="020B0304020202020204" pitchFamily="34" charset="0"/>
                  </a:rPr>
                  <a:t>:</a:t>
                </a:r>
              </a:p>
              <a:p>
                <a:pPr lvl="1"/>
                <a:r>
                  <a:rPr lang="en-US" b="1" dirty="0">
                    <a:highlight>
                      <a:srgbClr val="00FFFF"/>
                    </a:highlight>
                    <a:latin typeface="Arial Nova Light" panose="020B0304020202020204" pitchFamily="34" charset="0"/>
                  </a:rPr>
                  <a:t>Population</a:t>
                </a:r>
                <a:r>
                  <a:rPr lang="en-US" dirty="0">
                    <a:solidFill>
                      <a:schemeClr val="tx1">
                        <a:lumMod val="50000"/>
                        <a:lumOff val="50000"/>
                      </a:schemeClr>
                    </a:solidFill>
                    <a:highlight>
                      <a:srgbClr val="00FFFF"/>
                    </a:highlight>
                    <a:latin typeface="Arial Nova Light" panose="020B0304020202020204" pitchFamily="34" charset="0"/>
                  </a:rPr>
                  <a:t> </a:t>
                </a:r>
                <a:r>
                  <a:rPr lang="en-US" b="1" dirty="0">
                    <a:highlight>
                      <a:srgbClr val="00FFFF"/>
                    </a:highlight>
                    <a:latin typeface="Arial Nova Light" panose="020B0304020202020204" pitchFamily="34" charset="0"/>
                  </a:rPr>
                  <a:t>balance.</a:t>
                </a:r>
              </a:p>
              <a:p>
                <a:pPr lvl="1"/>
                <a:r>
                  <a:rPr lang="en-US" dirty="0">
                    <a:solidFill>
                      <a:schemeClr val="tx1">
                        <a:lumMod val="50000"/>
                        <a:lumOff val="50000"/>
                      </a:schemeClr>
                    </a:solidFill>
                    <a:latin typeface="Arial Nova Light" panose="020B0304020202020204" pitchFamily="34" charset="0"/>
                  </a:rPr>
                  <a:t>fraction of exposed individuals who </a:t>
                </a:r>
                <a:r>
                  <a:rPr lang="en-US" b="1" dirty="0">
                    <a:highlight>
                      <a:srgbClr val="FFFF00"/>
                    </a:highlight>
                    <a:latin typeface="Arial Nova Light" panose="020B0304020202020204" pitchFamily="34" charset="0"/>
                  </a:rPr>
                  <a:t>become infectious</a:t>
                </a:r>
                <a:r>
                  <a:rPr lang="en-US" dirty="0">
                    <a:solidFill>
                      <a:schemeClr val="tx1">
                        <a:lumMod val="50000"/>
                        <a:lumOff val="50000"/>
                      </a:schemeClr>
                    </a:solidFill>
                    <a:latin typeface="Arial Nova Light" panose="020B0304020202020204" pitchFamily="34" charset="0"/>
                  </a:rPr>
                  <a:t>.</a:t>
                </a:r>
              </a:p>
              <a:p>
                <a:pPr lvl="1"/>
                <a:r>
                  <a:rPr lang="en-US" dirty="0">
                    <a:solidFill>
                      <a:schemeClr val="tx1">
                        <a:lumMod val="50000"/>
                        <a:lumOff val="50000"/>
                      </a:schemeClr>
                    </a:solidFill>
                    <a:latin typeface="Arial Nova Light" panose="020B0304020202020204" pitchFamily="34" charset="0"/>
                  </a:rPr>
                  <a:t>fraction of infectious individuals who </a:t>
                </a:r>
                <a:r>
                  <a:rPr lang="en-US" b="1" dirty="0">
                    <a:highlight>
                      <a:srgbClr val="FF0000"/>
                    </a:highlight>
                    <a:latin typeface="Arial Nova Light" panose="020B0304020202020204" pitchFamily="34" charset="0"/>
                  </a:rPr>
                  <a:t>die before end of infectious period</a:t>
                </a:r>
                <a:r>
                  <a:rPr lang="en-US" dirty="0">
                    <a:solidFill>
                      <a:schemeClr val="tx1">
                        <a:lumMod val="50000"/>
                        <a:lumOff val="50000"/>
                      </a:schemeClr>
                    </a:solidFill>
                    <a:latin typeface="Arial Nova Light" panose="020B0304020202020204" pitchFamily="34" charset="0"/>
                  </a:rPr>
                  <a:t>.</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𝛽</m:t>
                        </m:r>
                      </m:num>
                      <m:den>
                        <m:r>
                          <a:rPr lang="en-US" i="1">
                            <a:latin typeface="Cambria Math" panose="02040503050406030204" pitchFamily="18" charset="0"/>
                          </a:rPr>
                          <m:t>(</m:t>
                        </m:r>
                        <m:r>
                          <a:rPr lang="en-US" i="1">
                            <a:latin typeface="Cambria Math" panose="02040503050406030204" pitchFamily="18" charset="0"/>
                          </a:rPr>
                          <m:t>𝜐</m:t>
                        </m:r>
                        <m:r>
                          <a:rPr lang="en-US" i="1">
                            <a:latin typeface="Cambria Math" panose="02040503050406030204" pitchFamily="18" charset="0"/>
                          </a:rPr>
                          <m:t>+</m:t>
                        </m:r>
                        <m:r>
                          <a:rPr lang="en-US" i="1">
                            <a:highlight>
                              <a:srgbClr val="FF0000"/>
                            </a:highlight>
                            <a:latin typeface="Cambria Math" panose="02040503050406030204" pitchFamily="18" charset="0"/>
                          </a:rPr>
                          <m:t>𝜇</m:t>
                        </m:r>
                        <m:r>
                          <a:rPr lang="en-US" i="1">
                            <a:latin typeface="Cambria Math" panose="02040503050406030204" pitchFamily="18" charset="0"/>
                          </a:rPr>
                          <m:t>)</m:t>
                        </m:r>
                      </m:den>
                    </m:f>
                  </m:oMath>
                </a14:m>
                <a:r>
                  <a:rPr lang="en-US" dirty="0">
                    <a:effectLst/>
                  </a:rPr>
                  <a:t> </a:t>
                </a:r>
                <a:r>
                  <a:rPr lang="en-US" dirty="0"/>
                  <a:t>* </a:t>
                </a:r>
                <a14:m>
                  <m:oMath xmlns:m="http://schemas.openxmlformats.org/officeDocument/2006/math">
                    <m:f>
                      <m:fPr>
                        <m:ctrlPr>
                          <a:rPr lang="en-US" i="1">
                            <a:highlight>
                              <a:srgbClr val="FFFF00"/>
                            </a:highlight>
                            <a:latin typeface="Cambria Math" panose="02040503050406030204" pitchFamily="18" charset="0"/>
                          </a:rPr>
                        </m:ctrlPr>
                      </m:fPr>
                      <m:num>
                        <m:r>
                          <a:rPr lang="en-US" i="1">
                            <a:highlight>
                              <a:srgbClr val="FFFF00"/>
                            </a:highlight>
                            <a:latin typeface="Cambria Math" charset="0"/>
                          </a:rPr>
                          <m:t>𝛾</m:t>
                        </m:r>
                      </m:num>
                      <m:den>
                        <m:r>
                          <a:rPr lang="en-US" i="1">
                            <a:highlight>
                              <a:srgbClr val="FFFF00"/>
                            </a:highlight>
                            <a:latin typeface="Cambria Math" panose="02040503050406030204" pitchFamily="18" charset="0"/>
                          </a:rPr>
                          <m:t>(</m:t>
                        </m:r>
                        <m:r>
                          <a:rPr lang="en-US" i="1">
                            <a:highlight>
                              <a:srgbClr val="FFFF00"/>
                            </a:highlight>
                            <a:latin typeface="Cambria Math" charset="0"/>
                          </a:rPr>
                          <m:t>𝛾</m:t>
                        </m:r>
                        <m:r>
                          <a:rPr lang="en-US" i="1">
                            <a:highlight>
                              <a:srgbClr val="FFFF00"/>
                            </a:highlight>
                            <a:latin typeface="Cambria Math" panose="02040503050406030204" pitchFamily="18" charset="0"/>
                          </a:rPr>
                          <m:t>+</m:t>
                        </m:r>
                        <m:r>
                          <a:rPr lang="en-US" i="1">
                            <a:highlight>
                              <a:srgbClr val="FFFF00"/>
                            </a:highlight>
                            <a:latin typeface="Cambria Math" panose="02040503050406030204" pitchFamily="18" charset="0"/>
                          </a:rPr>
                          <m:t>𝜇</m:t>
                        </m:r>
                        <m:r>
                          <a:rPr lang="en-US" i="1">
                            <a:highlight>
                              <a:srgbClr val="FFFF00"/>
                            </a:highlight>
                            <a:latin typeface="Cambria Math" panose="02040503050406030204" pitchFamily="18" charset="0"/>
                          </a:rPr>
                          <m:t>)</m:t>
                        </m:r>
                      </m:den>
                    </m:f>
                  </m:oMath>
                </a14:m>
                <a:r>
                  <a:rPr lang="en-US" dirty="0"/>
                  <a:t> * </a:t>
                </a:r>
                <a14:m>
                  <m:oMath xmlns:m="http://schemas.openxmlformats.org/officeDocument/2006/math">
                    <m:f>
                      <m:fPr>
                        <m:ctrlPr>
                          <a:rPr lang="en-US" i="1">
                            <a:highlight>
                              <a:srgbClr val="00FFFF"/>
                            </a:highlight>
                            <a:latin typeface="Cambria Math" panose="02040503050406030204" pitchFamily="18" charset="0"/>
                          </a:rPr>
                        </m:ctrlPr>
                      </m:fPr>
                      <m:num>
                        <m:r>
                          <a:rPr lang="en-US" i="1">
                            <a:highlight>
                              <a:srgbClr val="00FFFF"/>
                            </a:highlight>
                            <a:latin typeface="Cambria Math" charset="0"/>
                          </a:rPr>
                          <m:t>𝑏</m:t>
                        </m:r>
                      </m:num>
                      <m:den>
                        <m:r>
                          <a:rPr lang="en-US" i="1">
                            <a:highlight>
                              <a:srgbClr val="00FFFF"/>
                            </a:highlight>
                            <a:latin typeface="Cambria Math" charset="0"/>
                          </a:rPr>
                          <m:t>𝜇</m:t>
                        </m:r>
                      </m:den>
                    </m:f>
                  </m:oMath>
                </a14:m>
                <a:r>
                  <a:rPr lang="en-US" dirty="0"/>
                  <a:t> </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𝛽𝛾</m:t>
                        </m:r>
                        <m:r>
                          <a:rPr lang="en-US" i="1">
                            <a:latin typeface="Cambria Math" panose="02040503050406030204" pitchFamily="18" charset="0"/>
                          </a:rPr>
                          <m:t>𝑏</m:t>
                        </m:r>
                      </m:num>
                      <m:den>
                        <m:r>
                          <a:rPr lang="en-US" i="1">
                            <a:latin typeface="Cambria Math" panose="02040503050406030204" pitchFamily="18" charset="0"/>
                          </a:rPr>
                          <m:t>(</m:t>
                        </m:r>
                        <m:r>
                          <a:rPr lang="en-US" i="1">
                            <a:latin typeface="Cambria Math" panose="02040503050406030204" pitchFamily="18" charset="0"/>
                          </a:rPr>
                          <m:t>𝜐</m:t>
                        </m:r>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r>
                          <a:rPr lang="en-US" i="1">
                            <a:latin typeface="Cambria Math" panose="02040503050406030204" pitchFamily="18" charset="0"/>
                          </a:rPr>
                          <m:t>𝜇</m:t>
                        </m:r>
                      </m:den>
                    </m:f>
                  </m:oMath>
                </a14:m>
                <a:r>
                  <a:rPr lang="en-US" dirty="0">
                    <a:effectLst/>
                  </a:rPr>
                  <a:t> </a:t>
                </a:r>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2975" y="1196788"/>
                <a:ext cx="10629900" cy="5661212"/>
              </a:xfrm>
              <a:blipFill>
                <a:blip r:embed="rId2"/>
                <a:stretch>
                  <a:fillRect l="-1779"/>
                </a:stretch>
              </a:blipFill>
            </p:spPr>
            <p:txBody>
              <a:bodyPr/>
              <a:lstStyle/>
              <a:p>
                <a:r>
                  <a:rPr lang="en-GB">
                    <a:noFill/>
                  </a:rPr>
                  <a:t> </a:t>
                </a:r>
              </a:p>
            </p:txBody>
          </p:sp>
        </mc:Fallback>
      </mc:AlternateContent>
      <p:sp>
        <p:nvSpPr>
          <p:cNvPr id="4" name="Rectangle 13"/>
          <p:cNvSpPr>
            <a:spLocks noChangeArrowheads="1"/>
          </p:cNvSpPr>
          <p:nvPr/>
        </p:nvSpPr>
        <p:spPr bwMode="auto">
          <a:xfrm>
            <a:off x="1609931" y="1903127"/>
            <a:ext cx="1614488" cy="642937"/>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dirty="0">
                <a:solidFill>
                  <a:prstClr val="white"/>
                </a:solidFill>
                <a:latin typeface="Calibri"/>
              </a:rPr>
              <a:t>S</a:t>
            </a:r>
            <a:r>
              <a:rPr lang="en-GB" sz="1600" dirty="0">
                <a:solidFill>
                  <a:prstClr val="white"/>
                </a:solidFill>
                <a:latin typeface="Calibri"/>
              </a:rPr>
              <a:t>usceptible</a:t>
            </a:r>
          </a:p>
        </p:txBody>
      </p:sp>
      <p:sp>
        <p:nvSpPr>
          <p:cNvPr id="5" name="Rectangle 14"/>
          <p:cNvSpPr>
            <a:spLocks noChangeArrowheads="1"/>
          </p:cNvSpPr>
          <p:nvPr/>
        </p:nvSpPr>
        <p:spPr bwMode="auto">
          <a:xfrm>
            <a:off x="6379590" y="1883017"/>
            <a:ext cx="1614487" cy="642938"/>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dirty="0">
                <a:solidFill>
                  <a:prstClr val="white"/>
                </a:solidFill>
                <a:latin typeface="Calibri"/>
              </a:rPr>
              <a:t>I</a:t>
            </a:r>
            <a:r>
              <a:rPr lang="en-GB" sz="1600" dirty="0">
                <a:solidFill>
                  <a:prstClr val="white"/>
                </a:solidFill>
                <a:latin typeface="Calibri"/>
              </a:rPr>
              <a:t>nfectious</a:t>
            </a:r>
          </a:p>
        </p:txBody>
      </p:sp>
      <p:sp>
        <p:nvSpPr>
          <p:cNvPr id="6" name="Rectangle 15"/>
          <p:cNvSpPr>
            <a:spLocks noChangeArrowheads="1"/>
          </p:cNvSpPr>
          <p:nvPr/>
        </p:nvSpPr>
        <p:spPr bwMode="auto">
          <a:xfrm>
            <a:off x="8866438" y="1873000"/>
            <a:ext cx="1614488" cy="642938"/>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a:solidFill>
                  <a:prstClr val="white"/>
                </a:solidFill>
                <a:latin typeface="Calibri"/>
              </a:rPr>
              <a:t>R</a:t>
            </a:r>
            <a:r>
              <a:rPr lang="en-GB" sz="1600">
                <a:solidFill>
                  <a:prstClr val="white"/>
                </a:solidFill>
                <a:latin typeface="Calibri"/>
              </a:rPr>
              <a:t>ecovered</a:t>
            </a:r>
          </a:p>
        </p:txBody>
      </p:sp>
      <p:cxnSp>
        <p:nvCxnSpPr>
          <p:cNvPr id="8" name="Straight Arrow Connector 7"/>
          <p:cNvCxnSpPr/>
          <p:nvPr/>
        </p:nvCxnSpPr>
        <p:spPr>
          <a:xfrm flipV="1">
            <a:off x="8026881" y="2193249"/>
            <a:ext cx="896186" cy="122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077279" y="2203103"/>
                <a:ext cx="1500438" cy="369332"/>
              </a:xfrm>
              <a:prstGeom prst="rect">
                <a:avLst/>
              </a:prstGeom>
              <a:noFill/>
            </p:spPr>
            <p:txBody>
              <a:bodyPr wrap="square" rtlCol="0">
                <a:spAutoFit/>
              </a:bodyPr>
              <a:lstStyle/>
              <a:p>
                <a:pPr defTabSz="457200"/>
                <a14:m>
                  <m:oMath xmlns:m="http://schemas.openxmlformats.org/officeDocument/2006/math">
                    <m:r>
                      <a:rPr lang="en-US" i="1">
                        <a:solidFill>
                          <a:prstClr val="black"/>
                        </a:solidFill>
                        <a:latin typeface="Cambria Math" charset="0"/>
                      </a:rPr>
                      <m:t>𝜆</m:t>
                    </m:r>
                  </m:oMath>
                </a14:m>
                <a:r>
                  <a:rPr lang="en-US" dirty="0">
                    <a:solidFill>
                      <a:prstClr val="black"/>
                    </a:solidFill>
                    <a:latin typeface="Calibri"/>
                  </a:rPr>
                  <a:t>(t)</a:t>
                </a:r>
              </a:p>
            </p:txBody>
          </p:sp>
        </mc:Choice>
        <mc:Fallback xmlns="">
          <p:sp>
            <p:nvSpPr>
              <p:cNvPr id="12" name="TextBox 11"/>
              <p:cNvSpPr txBox="1">
                <a:spLocks noRot="1" noChangeAspect="1" noMove="1" noResize="1" noEditPoints="1" noAdjustHandles="1" noChangeArrowheads="1" noChangeShapeType="1" noTextEdit="1"/>
              </p:cNvSpPr>
              <p:nvPr/>
            </p:nvSpPr>
            <p:spPr>
              <a:xfrm>
                <a:off x="4077279" y="2203103"/>
                <a:ext cx="1500438" cy="369332"/>
              </a:xfrm>
              <a:prstGeom prst="rect">
                <a:avLst/>
              </a:prstGeom>
              <a:blipFill>
                <a:blip r:embed="rId3"/>
                <a:stretch>
                  <a:fillRect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59442" y="2191000"/>
                <a:ext cx="1500438"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𝑣</m:t>
                      </m:r>
                    </m:oMath>
                  </m:oMathPara>
                </a14:m>
                <a:endParaRPr lang="en-US" dirty="0">
                  <a:solidFill>
                    <a:prstClr val="black"/>
                  </a:solidFill>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659442" y="2191000"/>
                <a:ext cx="1500438" cy="369332"/>
              </a:xfrm>
              <a:prstGeom prst="rect">
                <a:avLst/>
              </a:prstGeom>
              <a:blipFill>
                <a:blip r:embed="rId4"/>
                <a:stretch>
                  <a:fillRect/>
                </a:stretch>
              </a:blipFill>
            </p:spPr>
            <p:txBody>
              <a:bodyPr/>
              <a:lstStyle/>
              <a:p>
                <a:r>
                  <a:rPr lang="en-GB">
                    <a:noFill/>
                  </a:rPr>
                  <a:t> </a:t>
                </a:r>
              </a:p>
            </p:txBody>
          </p:sp>
        </mc:Fallback>
      </mc:AlternateContent>
      <p:cxnSp>
        <p:nvCxnSpPr>
          <p:cNvPr id="18" name="Straight Arrow Connector 17"/>
          <p:cNvCxnSpPr>
            <a:endCxn id="4" idx="0"/>
          </p:cNvCxnSpPr>
          <p:nvPr/>
        </p:nvCxnSpPr>
        <p:spPr>
          <a:xfrm flipH="1">
            <a:off x="2417175" y="1241616"/>
            <a:ext cx="7778" cy="6615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713259" y="2519170"/>
            <a:ext cx="403412" cy="3091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2277035" y="1320745"/>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𝑏</m:t>
                      </m:r>
                    </m:oMath>
                  </m:oMathPara>
                </a14:m>
                <a:endParaRPr lang="en-US" dirty="0">
                  <a:solidFill>
                    <a:prstClr val="black"/>
                  </a:solidFill>
                  <a:latin typeface="Calibri"/>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277035" y="1320745"/>
                <a:ext cx="57822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028693" y="2537147"/>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028693" y="2537147"/>
                <a:ext cx="578224" cy="369332"/>
              </a:xfrm>
              <a:prstGeom prst="rect">
                <a:avLst/>
              </a:prstGeom>
              <a:blipFill>
                <a:blip r:embed="rId6"/>
                <a:stretch>
                  <a:fillRect b="-3279"/>
                </a:stretch>
              </a:blipFill>
            </p:spPr>
            <p:txBody>
              <a:bodyPr/>
              <a:lstStyle/>
              <a:p>
                <a:r>
                  <a:rPr lang="en-GB">
                    <a:noFill/>
                  </a:rPr>
                  <a:t> </a:t>
                </a:r>
              </a:p>
            </p:txBody>
          </p:sp>
        </mc:Fallback>
      </mc:AlternateContent>
      <p:cxnSp>
        <p:nvCxnSpPr>
          <p:cNvPr id="33" name="Straight Arrow Connector 32"/>
          <p:cNvCxnSpPr/>
          <p:nvPr/>
        </p:nvCxnSpPr>
        <p:spPr>
          <a:xfrm>
            <a:off x="2378335" y="2546063"/>
            <a:ext cx="388575" cy="32548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711942" y="2550083"/>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711942" y="2550083"/>
                <a:ext cx="578224" cy="369332"/>
              </a:xfrm>
              <a:prstGeom prst="rect">
                <a:avLst/>
              </a:prstGeom>
              <a:blipFill>
                <a:blip r:embed="rId7"/>
                <a:stretch>
                  <a:fillRect b="-3279"/>
                </a:stretch>
              </a:blipFill>
            </p:spPr>
            <p:txBody>
              <a:bodyPr/>
              <a:lstStyle/>
              <a:p>
                <a:r>
                  <a:rPr lang="en-GB">
                    <a:noFill/>
                  </a:rPr>
                  <a:t> </a:t>
                </a:r>
              </a:p>
            </p:txBody>
          </p:sp>
        </mc:Fallback>
      </mc:AlternateContent>
      <p:sp>
        <p:nvSpPr>
          <p:cNvPr id="20" name="Rectangle 14"/>
          <p:cNvSpPr>
            <a:spLocks noChangeArrowheads="1"/>
          </p:cNvSpPr>
          <p:nvPr/>
        </p:nvSpPr>
        <p:spPr bwMode="auto">
          <a:xfrm>
            <a:off x="3934503" y="1894209"/>
            <a:ext cx="1614487" cy="642938"/>
          </a:xfrm>
          <a:prstGeom prst="rect">
            <a:avLst/>
          </a:prstGeom>
          <a:solidFill>
            <a:srgbClr val="0070C0"/>
          </a:solidFill>
          <a:ln w="9525">
            <a:solidFill>
              <a:srgbClr val="0070C0"/>
            </a:solidFill>
            <a:miter lim="800000"/>
            <a:headEnd/>
            <a:tailEnd/>
          </a:ln>
        </p:spPr>
        <p:txBody>
          <a:bodyPr wrap="none" anchor="ctr"/>
          <a:lstStyle/>
          <a:p>
            <a:pPr algn="ctr" defTabSz="457200">
              <a:defRPr/>
            </a:pPr>
            <a:r>
              <a:rPr lang="en-GB" sz="3600" b="1" dirty="0">
                <a:solidFill>
                  <a:prstClr val="white"/>
                </a:solidFill>
                <a:latin typeface="Calibri"/>
              </a:rPr>
              <a:t>E</a:t>
            </a:r>
            <a:r>
              <a:rPr lang="en-GB" sz="1600" dirty="0">
                <a:solidFill>
                  <a:prstClr val="white"/>
                </a:solidFill>
                <a:latin typeface="Calibri"/>
              </a:rPr>
              <a:t>xposed</a:t>
            </a:r>
          </a:p>
        </p:txBody>
      </p:sp>
      <p:cxnSp>
        <p:nvCxnSpPr>
          <p:cNvPr id="26" name="Straight Arrow Connector 25"/>
          <p:cNvCxnSpPr/>
          <p:nvPr/>
        </p:nvCxnSpPr>
        <p:spPr>
          <a:xfrm flipV="1">
            <a:off x="5530357" y="2250979"/>
            <a:ext cx="896186" cy="122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3"/>
          </p:cNvCxnSpPr>
          <p:nvPr/>
        </p:nvCxnSpPr>
        <p:spPr>
          <a:xfrm flipV="1">
            <a:off x="3224420" y="2224595"/>
            <a:ext cx="710083" cy="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5245776" y="2227238"/>
                <a:ext cx="1500438"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𝛾</m:t>
                      </m:r>
                    </m:oMath>
                  </m:oMathPara>
                </a14:m>
                <a:endParaRPr lang="en-US" dirty="0">
                  <a:solidFill>
                    <a:prstClr val="black"/>
                  </a:solidFill>
                  <a:latin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245776" y="2227238"/>
                <a:ext cx="1500438" cy="369332"/>
              </a:xfrm>
              <a:prstGeom prst="rect">
                <a:avLst/>
              </a:prstGeom>
              <a:blipFill>
                <a:blip r:embed="rId8"/>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382342" y="2193662"/>
                <a:ext cx="1500438" cy="369332"/>
              </a:xfrm>
              <a:prstGeom prst="rect">
                <a:avLst/>
              </a:prstGeom>
              <a:noFill/>
            </p:spPr>
            <p:txBody>
              <a:bodyPr wrap="square" rtlCol="0">
                <a:spAutoFit/>
              </a:bodyPr>
              <a:lstStyle/>
              <a:p>
                <a:pPr defTabSz="457200"/>
                <a14:m>
                  <m:oMath xmlns:m="http://schemas.openxmlformats.org/officeDocument/2006/math">
                    <m:r>
                      <a:rPr lang="en-US" i="1">
                        <a:solidFill>
                          <a:prstClr val="black"/>
                        </a:solidFill>
                        <a:latin typeface="Cambria Math" charset="0"/>
                      </a:rPr>
                      <m:t>𝜆</m:t>
                    </m:r>
                  </m:oMath>
                </a14:m>
                <a:r>
                  <a:rPr lang="en-US" dirty="0">
                    <a:solidFill>
                      <a:prstClr val="black"/>
                    </a:solidFill>
                    <a:latin typeface="Calibri"/>
                  </a:rPr>
                  <a:t>(t)</a:t>
                </a:r>
              </a:p>
            </p:txBody>
          </p:sp>
        </mc:Choice>
        <mc:Fallback xmlns="">
          <p:sp>
            <p:nvSpPr>
              <p:cNvPr id="30" name="TextBox 29"/>
              <p:cNvSpPr txBox="1">
                <a:spLocks noRot="1" noChangeAspect="1" noMove="1" noResize="1" noEditPoints="1" noAdjustHandles="1" noChangeArrowheads="1" noChangeShapeType="1" noTextEdit="1"/>
              </p:cNvSpPr>
              <p:nvPr/>
            </p:nvSpPr>
            <p:spPr>
              <a:xfrm>
                <a:off x="3382342" y="2193662"/>
                <a:ext cx="1500438" cy="369332"/>
              </a:xfrm>
              <a:prstGeom prst="rect">
                <a:avLst/>
              </a:prstGeom>
              <a:blipFill>
                <a:blip r:embed="rId9"/>
                <a:stretch>
                  <a:fillRect t="-10000" b="-26667"/>
                </a:stretch>
              </a:blipFill>
            </p:spPr>
            <p:txBody>
              <a:bodyPr/>
              <a:lstStyle/>
              <a:p>
                <a:r>
                  <a:rPr lang="en-GB">
                    <a:noFill/>
                  </a:rPr>
                  <a:t> </a:t>
                </a:r>
              </a:p>
            </p:txBody>
          </p:sp>
        </mc:Fallback>
      </mc:AlternateContent>
      <p:cxnSp>
        <p:nvCxnSpPr>
          <p:cNvPr id="31" name="Straight Arrow Connector 30"/>
          <p:cNvCxnSpPr/>
          <p:nvPr/>
        </p:nvCxnSpPr>
        <p:spPr>
          <a:xfrm>
            <a:off x="4715904" y="2553482"/>
            <a:ext cx="403412" cy="3091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031338" y="2571459"/>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031338" y="2571459"/>
                <a:ext cx="578224" cy="369332"/>
              </a:xfrm>
              <a:prstGeom prst="rect">
                <a:avLst/>
              </a:prstGeom>
              <a:blipFill>
                <a:blip r:embed="rId10"/>
                <a:stretch>
                  <a:fillRect b="-5000"/>
                </a:stretch>
              </a:blipFill>
            </p:spPr>
            <p:txBody>
              <a:bodyPr/>
              <a:lstStyle/>
              <a:p>
                <a:r>
                  <a:rPr lang="en-GB">
                    <a:noFill/>
                  </a:rPr>
                  <a:t> </a:t>
                </a:r>
              </a:p>
            </p:txBody>
          </p:sp>
        </mc:Fallback>
      </mc:AlternateContent>
      <p:cxnSp>
        <p:nvCxnSpPr>
          <p:cNvPr id="35" name="Straight Arrow Connector 34"/>
          <p:cNvCxnSpPr/>
          <p:nvPr/>
        </p:nvCxnSpPr>
        <p:spPr>
          <a:xfrm>
            <a:off x="7147918" y="2537148"/>
            <a:ext cx="403412" cy="3091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7463352" y="2555125"/>
                <a:ext cx="578224" cy="369332"/>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𝜇</m:t>
                      </m:r>
                    </m:oMath>
                  </m:oMathPara>
                </a14:m>
                <a:endParaRPr lang="en-US" dirty="0">
                  <a:solidFill>
                    <a:prstClr val="black"/>
                  </a:solidFill>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463352" y="2555125"/>
                <a:ext cx="578224" cy="369332"/>
              </a:xfrm>
              <a:prstGeom prst="rect">
                <a:avLst/>
              </a:prstGeom>
              <a:blipFill>
                <a:blip r:embed="rId11"/>
                <a:stretch>
                  <a:fillRect b="-3279"/>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DE79F3A1-9A5D-4725-88EF-2EC3AF958A48}"/>
              </a:ext>
            </a:extLst>
          </p:cNvPr>
          <p:cNvGrpSpPr/>
          <p:nvPr/>
        </p:nvGrpSpPr>
        <p:grpSpPr>
          <a:xfrm>
            <a:off x="6708855" y="5511768"/>
            <a:ext cx="1925417" cy="647181"/>
            <a:chOff x="6746214" y="5279379"/>
            <a:chExt cx="2398077" cy="647181"/>
          </a:xfrm>
        </p:grpSpPr>
        <p:sp>
          <p:nvSpPr>
            <p:cNvPr id="44" name="Oval 43"/>
            <p:cNvSpPr/>
            <p:nvPr/>
          </p:nvSpPr>
          <p:spPr>
            <a:xfrm>
              <a:off x="7856407" y="5287661"/>
              <a:ext cx="1036518" cy="369332"/>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grpSp>
          <p:nvGrpSpPr>
            <p:cNvPr id="2" name="Group 1">
              <a:extLst>
                <a:ext uri="{FF2B5EF4-FFF2-40B4-BE49-F238E27FC236}">
                  <a16:creationId xmlns:a16="http://schemas.microsoft.com/office/drawing/2014/main" id="{F4D4C68E-646A-4947-99A2-0D12D2975335}"/>
                </a:ext>
              </a:extLst>
            </p:cNvPr>
            <p:cNvGrpSpPr/>
            <p:nvPr/>
          </p:nvGrpSpPr>
          <p:grpSpPr>
            <a:xfrm>
              <a:off x="6746214" y="5279379"/>
              <a:ext cx="2398077" cy="647181"/>
              <a:chOff x="6746214" y="5279379"/>
              <a:chExt cx="2398077" cy="647181"/>
            </a:xfrm>
          </p:grpSpPr>
          <p:cxnSp>
            <p:nvCxnSpPr>
              <p:cNvPr id="19" name="Straight Connector 18"/>
              <p:cNvCxnSpPr/>
              <p:nvPr/>
            </p:nvCxnSpPr>
            <p:spPr>
              <a:xfrm flipH="1">
                <a:off x="6746214" y="5302064"/>
                <a:ext cx="223846" cy="21515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7366679" y="5711407"/>
                <a:ext cx="223846" cy="21515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7856407" y="5279379"/>
                    <a:ext cx="1287884" cy="369332"/>
                  </a:xfrm>
                  <a:prstGeom prst="rect">
                    <a:avLst/>
                  </a:prstGeom>
                  <a:noFill/>
                  <a:effectLst/>
                </p:spPr>
                <p:txBody>
                  <a:bodyPr wrap="square" rtlCol="0">
                    <a:spAutoFit/>
                  </a:bodyPr>
                  <a:lstStyle/>
                  <a:p>
                    <a:pPr defTabSz="457200"/>
                    <a:r>
                      <a:rPr lang="en-US" dirty="0">
                        <a:solidFill>
                          <a:prstClr val="black"/>
                        </a:solidFill>
                        <a:latin typeface="Calibri"/>
                      </a:rPr>
                      <a:t>if </a:t>
                    </a:r>
                    <a:r>
                      <a:rPr lang="en-US" i="1" dirty="0">
                        <a:solidFill>
                          <a:prstClr val="black"/>
                        </a:solidFill>
                        <a:latin typeface="Calibri"/>
                      </a:rPr>
                      <a:t>b</a:t>
                    </a:r>
                    <a:r>
                      <a:rPr lang="en-US" dirty="0">
                        <a:solidFill>
                          <a:prstClr val="black"/>
                        </a:solidFill>
                        <a:latin typeface="Calibri"/>
                      </a:rPr>
                      <a:t> = </a:t>
                    </a:r>
                    <a14:m>
                      <m:oMath xmlns:m="http://schemas.openxmlformats.org/officeDocument/2006/math">
                        <m:r>
                          <a:rPr lang="en-US" i="1">
                            <a:solidFill>
                              <a:prstClr val="black"/>
                            </a:solidFill>
                            <a:latin typeface="Cambria Math" charset="0"/>
                          </a:rPr>
                          <m:t>𝜇</m:t>
                        </m:r>
                      </m:oMath>
                    </a14:m>
                    <a:r>
                      <a:rPr lang="en-US" dirty="0">
                        <a:solidFill>
                          <a:prstClr val="black"/>
                        </a:solidFill>
                        <a:latin typeface="Calibri"/>
                      </a:rPr>
                      <a:t> </a:t>
                    </a:r>
                  </a:p>
                </p:txBody>
              </p:sp>
            </mc:Choice>
            <mc:Fallback xmlns="">
              <p:sp>
                <p:nvSpPr>
                  <p:cNvPr id="41" name="TextBox 40"/>
                  <p:cNvSpPr txBox="1">
                    <a:spLocks noRot="1" noChangeAspect="1" noMove="1" noResize="1" noEditPoints="1" noAdjustHandles="1" noChangeArrowheads="1" noChangeShapeType="1" noTextEdit="1"/>
                  </p:cNvSpPr>
                  <p:nvPr/>
                </p:nvSpPr>
                <p:spPr>
                  <a:xfrm>
                    <a:off x="7856407" y="5279379"/>
                    <a:ext cx="1287884" cy="369332"/>
                  </a:xfrm>
                  <a:prstGeom prst="rect">
                    <a:avLst/>
                  </a:prstGeom>
                  <a:blipFill>
                    <a:blip r:embed="rId12"/>
                    <a:stretch>
                      <a:fillRect l="-5325" t="-8197" b="-24590"/>
                    </a:stretch>
                  </a:blipFill>
                  <a:effectLst/>
                </p:spPr>
                <p:txBody>
                  <a:bodyPr/>
                  <a:lstStyle/>
                  <a:p>
                    <a:r>
                      <a:rPr lang="en-GB">
                        <a:noFill/>
                      </a:rPr>
                      <a:t> </a:t>
                    </a:r>
                  </a:p>
                </p:txBody>
              </p:sp>
            </mc:Fallback>
          </mc:AlternateContent>
        </p:grpSp>
      </p:grpSp>
      <p:sp>
        <p:nvSpPr>
          <p:cNvPr id="9" name="Slide Number Placeholder 8">
            <a:extLst>
              <a:ext uri="{FF2B5EF4-FFF2-40B4-BE49-F238E27FC236}">
                <a16:creationId xmlns:a16="http://schemas.microsoft.com/office/drawing/2014/main" id="{E5F05682-ED40-4EA6-BB56-93021A7BDA55}"/>
              </a:ext>
            </a:extLst>
          </p:cNvPr>
          <p:cNvSpPr>
            <a:spLocks noGrp="1"/>
          </p:cNvSpPr>
          <p:nvPr>
            <p:ph type="sldNum" sz="quarter" idx="12"/>
          </p:nvPr>
        </p:nvSpPr>
        <p:spPr/>
        <p:txBody>
          <a:bodyPr/>
          <a:lstStyle/>
          <a:p>
            <a:fld id="{5272FE66-7AD5-4CD1-9C96-61183579FFFB}" type="slidenum">
              <a:rPr lang="en-GB" smtClean="0"/>
              <a:t>15</a:t>
            </a:fld>
            <a:endParaRPr lang="en-GB"/>
          </a:p>
        </p:txBody>
      </p:sp>
    </p:spTree>
    <p:extLst>
      <p:ext uri="{BB962C8B-B14F-4D97-AF65-F5344CB8AC3E}">
        <p14:creationId xmlns:p14="http://schemas.microsoft.com/office/powerpoint/2010/main" val="25280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A88E-437E-4F47-8822-4B979D964092}"/>
              </a:ext>
            </a:extLst>
          </p:cNvPr>
          <p:cNvSpPr>
            <a:spLocks noGrp="1"/>
          </p:cNvSpPr>
          <p:nvPr>
            <p:ph type="title"/>
          </p:nvPr>
        </p:nvSpPr>
        <p:spPr/>
        <p:txBody>
          <a:bodyPr/>
          <a:lstStyle/>
          <a:p>
            <a:r>
              <a:rPr lang="en-GB" dirty="0"/>
              <a:t>Methods for calculating R</a:t>
            </a:r>
            <a:r>
              <a:rPr lang="en-GB" baseline="-25000" dirty="0"/>
              <a:t>0</a:t>
            </a:r>
            <a:r>
              <a:rPr lang="en-GB" dirty="0"/>
              <a:t> on any system</a:t>
            </a:r>
          </a:p>
        </p:txBody>
      </p:sp>
      <p:sp>
        <p:nvSpPr>
          <p:cNvPr id="3" name="Content Placeholder 2">
            <a:extLst>
              <a:ext uri="{FF2B5EF4-FFF2-40B4-BE49-F238E27FC236}">
                <a16:creationId xmlns:a16="http://schemas.microsoft.com/office/drawing/2014/main" id="{5EFF24B0-E543-4AF5-B40E-C3402E019F3C}"/>
              </a:ext>
            </a:extLst>
          </p:cNvPr>
          <p:cNvSpPr>
            <a:spLocks noGrp="1"/>
          </p:cNvSpPr>
          <p:nvPr>
            <p:ph idx="1"/>
          </p:nvPr>
        </p:nvSpPr>
        <p:spPr/>
        <p:txBody>
          <a:bodyPr/>
          <a:lstStyle/>
          <a:p>
            <a:r>
              <a:rPr lang="en-GB" dirty="0"/>
              <a:t>Empirical</a:t>
            </a:r>
          </a:p>
          <a:p>
            <a:r>
              <a:rPr lang="en-GB" dirty="0"/>
              <a:t>Next Generation Matrix - NGM</a:t>
            </a:r>
          </a:p>
        </p:txBody>
      </p:sp>
      <p:sp>
        <p:nvSpPr>
          <p:cNvPr id="4" name="Slide Number Placeholder 3">
            <a:extLst>
              <a:ext uri="{FF2B5EF4-FFF2-40B4-BE49-F238E27FC236}">
                <a16:creationId xmlns:a16="http://schemas.microsoft.com/office/drawing/2014/main" id="{79965091-C95C-40F6-B7D2-517B424F9E7D}"/>
              </a:ext>
            </a:extLst>
          </p:cNvPr>
          <p:cNvSpPr>
            <a:spLocks noGrp="1"/>
          </p:cNvSpPr>
          <p:nvPr>
            <p:ph type="sldNum" sz="quarter" idx="12"/>
          </p:nvPr>
        </p:nvSpPr>
        <p:spPr/>
        <p:txBody>
          <a:bodyPr/>
          <a:lstStyle/>
          <a:p>
            <a:fld id="{5272FE66-7AD5-4CD1-9C96-61183579FFFB}" type="slidenum">
              <a:rPr lang="en-GB" smtClean="0"/>
              <a:t>16</a:t>
            </a:fld>
            <a:endParaRPr lang="en-GB"/>
          </a:p>
        </p:txBody>
      </p:sp>
    </p:spTree>
    <p:extLst>
      <p:ext uri="{BB962C8B-B14F-4D97-AF65-F5344CB8AC3E}">
        <p14:creationId xmlns:p14="http://schemas.microsoft.com/office/powerpoint/2010/main" val="807504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29E9-B889-43F0-BB7D-FD92569448D5}"/>
              </a:ext>
            </a:extLst>
          </p:cNvPr>
          <p:cNvSpPr>
            <a:spLocks noGrp="1"/>
          </p:cNvSpPr>
          <p:nvPr>
            <p:ph type="title"/>
          </p:nvPr>
        </p:nvSpPr>
        <p:spPr>
          <a:xfrm>
            <a:off x="609600" y="127605"/>
            <a:ext cx="10972800" cy="1143000"/>
          </a:xfrm>
        </p:spPr>
        <p:txBody>
          <a:bodyPr/>
          <a:lstStyle/>
          <a:p>
            <a:r>
              <a:rPr lang="en-GB" dirty="0"/>
              <a:t>How do we measure </a:t>
            </a:r>
            <a:r>
              <a:rPr lang="en-GB" i="1" dirty="0"/>
              <a:t>R</a:t>
            </a:r>
            <a:r>
              <a:rPr lang="en-GB" i="1" baseline="-25000" dirty="0"/>
              <a:t>0  </a:t>
            </a:r>
            <a:r>
              <a:rPr lang="en-GB" dirty="0"/>
              <a:t>empirically?</a:t>
            </a:r>
            <a:endParaRPr lang="en-GB" baseline="-25000" dirty="0"/>
          </a:p>
        </p:txBody>
      </p:sp>
      <p:pic>
        <p:nvPicPr>
          <p:cNvPr id="9218" name="Picture 2">
            <a:extLst>
              <a:ext uri="{FF2B5EF4-FFF2-40B4-BE49-F238E27FC236}">
                <a16:creationId xmlns:a16="http://schemas.microsoft.com/office/drawing/2014/main" id="{E4ECFE8B-577A-44AA-9316-13F14F66D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021" y="1135625"/>
            <a:ext cx="4201388" cy="4902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EFC7C9-4A0B-459C-9FF3-75C9E5D09E65}"/>
              </a:ext>
            </a:extLst>
          </p:cNvPr>
          <p:cNvSpPr txBox="1"/>
          <p:nvPr/>
        </p:nvSpPr>
        <p:spPr>
          <a:xfrm>
            <a:off x="6468871" y="1640551"/>
            <a:ext cx="4059253" cy="646331"/>
          </a:xfrm>
          <a:prstGeom prst="rect">
            <a:avLst/>
          </a:prstGeom>
          <a:noFill/>
        </p:spPr>
        <p:txBody>
          <a:bodyPr wrap="square" rtlCol="0">
            <a:spAutoFit/>
          </a:bodyPr>
          <a:lstStyle/>
          <a:p>
            <a:r>
              <a:rPr lang="en-GB" dirty="0">
                <a:solidFill>
                  <a:schemeClr val="bg1">
                    <a:lumMod val="50000"/>
                  </a:schemeClr>
                </a:solidFill>
                <a:latin typeface="Arial Nova Light" panose="020B0304020202020204" pitchFamily="34" charset="0"/>
              </a:rPr>
              <a:t>How many cases are there at time </a:t>
            </a:r>
            <a:r>
              <a:rPr lang="en-GB" i="1" dirty="0" err="1">
                <a:solidFill>
                  <a:schemeClr val="bg1">
                    <a:lumMod val="50000"/>
                  </a:schemeClr>
                </a:solidFill>
                <a:latin typeface="Arial Nova Light" panose="020B0304020202020204" pitchFamily="34" charset="0"/>
              </a:rPr>
              <a:t>t</a:t>
            </a:r>
            <a:r>
              <a:rPr lang="en-GB" i="1" baseline="-25000" dirty="0" err="1">
                <a:solidFill>
                  <a:schemeClr val="bg1">
                    <a:lumMod val="50000"/>
                  </a:schemeClr>
                </a:solidFill>
                <a:latin typeface="Arial Nova Light" panose="020B0304020202020204" pitchFamily="34" charset="0"/>
              </a:rPr>
              <a:t>i</a:t>
            </a:r>
            <a:r>
              <a:rPr lang="en-GB" i="1" dirty="0">
                <a:solidFill>
                  <a:schemeClr val="bg1">
                    <a:lumMod val="50000"/>
                  </a:schemeClr>
                </a:solidFill>
                <a:latin typeface="Arial Nova Light" panose="020B0304020202020204" pitchFamily="34" charset="0"/>
              </a:rPr>
              <a:t> </a:t>
            </a:r>
            <a:r>
              <a:rPr lang="en-GB" dirty="0">
                <a:solidFill>
                  <a:schemeClr val="bg1">
                    <a:lumMod val="50000"/>
                  </a:schemeClr>
                </a:solidFill>
                <a:latin typeface="Arial Nova Light" panose="020B0304020202020204" pitchFamily="34" charset="0"/>
              </a:rPr>
              <a:t>compared to one generation ago</a:t>
            </a:r>
          </a:p>
        </p:txBody>
      </p:sp>
      <p:sp>
        <p:nvSpPr>
          <p:cNvPr id="9" name="TextBox 8">
            <a:extLst>
              <a:ext uri="{FF2B5EF4-FFF2-40B4-BE49-F238E27FC236}">
                <a16:creationId xmlns:a16="http://schemas.microsoft.com/office/drawing/2014/main" id="{D8C037A7-67B3-4083-8DE9-3A11F64A91BC}"/>
              </a:ext>
            </a:extLst>
          </p:cNvPr>
          <p:cNvSpPr txBox="1"/>
          <p:nvPr/>
        </p:nvSpPr>
        <p:spPr>
          <a:xfrm>
            <a:off x="6468871" y="2793029"/>
            <a:ext cx="4609033" cy="3139321"/>
          </a:xfrm>
          <a:prstGeom prst="rect">
            <a:avLst/>
          </a:prstGeom>
          <a:noFill/>
        </p:spPr>
        <p:txBody>
          <a:bodyPr wrap="square" rtlCol="0">
            <a:spAutoFit/>
          </a:bodyPr>
          <a:lstStyle/>
          <a:p>
            <a:r>
              <a:rPr lang="en-GB" dirty="0">
                <a:solidFill>
                  <a:schemeClr val="bg1">
                    <a:lumMod val="50000"/>
                  </a:schemeClr>
                </a:solidFill>
                <a:latin typeface="Arial Nova Light" panose="020B0304020202020204" pitchFamily="34" charset="0"/>
              </a:rPr>
              <a:t>Average number of new infections that an individual who becomes :</a:t>
            </a:r>
          </a:p>
          <a:p>
            <a:endParaRPr lang="en-GB" dirty="0">
              <a:solidFill>
                <a:schemeClr val="bg1">
                  <a:lumMod val="50000"/>
                </a:schemeClr>
              </a:solidFill>
              <a:latin typeface="Arial Nova Light" panose="020B0304020202020204" pitchFamily="34" charset="0"/>
            </a:endParaRPr>
          </a:p>
          <a:p>
            <a:pPr marL="285750" indent="-285750">
              <a:buFontTx/>
              <a:buChar char="-"/>
            </a:pPr>
            <a:r>
              <a:rPr lang="en-GB" dirty="0">
                <a:solidFill>
                  <a:schemeClr val="bg1">
                    <a:lumMod val="50000"/>
                  </a:schemeClr>
                </a:solidFill>
                <a:latin typeface="Arial Nova Light" panose="020B0304020202020204" pitchFamily="34" charset="0"/>
              </a:rPr>
              <a:t>(B) infected on day </a:t>
            </a:r>
            <a:r>
              <a:rPr lang="en-GB" i="1" dirty="0" err="1">
                <a:solidFill>
                  <a:schemeClr val="bg1">
                    <a:lumMod val="50000"/>
                  </a:schemeClr>
                </a:solidFill>
                <a:latin typeface="Arial Nova Light" panose="020B0304020202020204" pitchFamily="34" charset="0"/>
              </a:rPr>
              <a:t>t</a:t>
            </a:r>
            <a:r>
              <a:rPr lang="en-GB" i="1" baseline="-25000" dirty="0" err="1">
                <a:solidFill>
                  <a:schemeClr val="bg1">
                    <a:lumMod val="50000"/>
                  </a:schemeClr>
                </a:solidFill>
                <a:latin typeface="Arial Nova Light" panose="020B0304020202020204" pitchFamily="34" charset="0"/>
              </a:rPr>
              <a:t>i</a:t>
            </a:r>
            <a:r>
              <a:rPr lang="en-GB" dirty="0">
                <a:solidFill>
                  <a:schemeClr val="bg1">
                    <a:lumMod val="50000"/>
                  </a:schemeClr>
                </a:solidFill>
                <a:latin typeface="Arial Nova Light" panose="020B0304020202020204" pitchFamily="34" charset="0"/>
              </a:rPr>
              <a:t> (green arrow) </a:t>
            </a:r>
          </a:p>
          <a:p>
            <a:endParaRPr lang="en-GB" dirty="0">
              <a:solidFill>
                <a:schemeClr val="bg1">
                  <a:lumMod val="50000"/>
                </a:schemeClr>
              </a:solidFill>
              <a:latin typeface="Arial Nova Light" panose="020B0304020202020204" pitchFamily="34" charset="0"/>
            </a:endParaRPr>
          </a:p>
          <a:p>
            <a:r>
              <a:rPr lang="en-GB" dirty="0">
                <a:solidFill>
                  <a:schemeClr val="bg1">
                    <a:lumMod val="50000"/>
                  </a:schemeClr>
                </a:solidFill>
                <a:latin typeface="Arial Nova Light" panose="020B0304020202020204" pitchFamily="34" charset="0"/>
              </a:rPr>
              <a:t>or </a:t>
            </a:r>
          </a:p>
          <a:p>
            <a:pPr marL="285750" indent="-285750">
              <a:buFontTx/>
              <a:buChar char="-"/>
            </a:pPr>
            <a:endParaRPr lang="en-GB" dirty="0">
              <a:solidFill>
                <a:schemeClr val="bg1">
                  <a:lumMod val="50000"/>
                </a:schemeClr>
              </a:solidFill>
              <a:latin typeface="Arial Nova Light" panose="020B0304020202020204" pitchFamily="34" charset="0"/>
            </a:endParaRPr>
          </a:p>
          <a:p>
            <a:pPr marL="285750" indent="-285750">
              <a:buFontTx/>
              <a:buChar char="-"/>
            </a:pPr>
            <a:r>
              <a:rPr lang="en-GB" dirty="0">
                <a:solidFill>
                  <a:schemeClr val="bg1">
                    <a:lumMod val="50000"/>
                  </a:schemeClr>
                </a:solidFill>
                <a:latin typeface="Arial Nova Light" panose="020B0304020202020204" pitchFamily="34" charset="0"/>
              </a:rPr>
              <a:t>(C) symptomatic on day </a:t>
            </a:r>
            <a:r>
              <a:rPr lang="en-GB" i="1" dirty="0" err="1">
                <a:solidFill>
                  <a:schemeClr val="bg1">
                    <a:lumMod val="50000"/>
                  </a:schemeClr>
                </a:solidFill>
                <a:latin typeface="Arial Nova Light" panose="020B0304020202020204" pitchFamily="34" charset="0"/>
              </a:rPr>
              <a:t>t</a:t>
            </a:r>
            <a:r>
              <a:rPr lang="en-GB" i="1" baseline="-25000" dirty="0" err="1">
                <a:solidFill>
                  <a:schemeClr val="bg1">
                    <a:lumMod val="50000"/>
                  </a:schemeClr>
                </a:solidFill>
                <a:latin typeface="Arial Nova Light" panose="020B0304020202020204" pitchFamily="34" charset="0"/>
              </a:rPr>
              <a:t>s</a:t>
            </a:r>
            <a:r>
              <a:rPr lang="en-GB" dirty="0">
                <a:solidFill>
                  <a:schemeClr val="bg1">
                    <a:lumMod val="50000"/>
                  </a:schemeClr>
                </a:solidFill>
                <a:latin typeface="Arial Nova Light" panose="020B0304020202020204" pitchFamily="34" charset="0"/>
              </a:rPr>
              <a:t> (yellow arrow)</a:t>
            </a:r>
          </a:p>
          <a:p>
            <a:pPr marL="285750" indent="-285750">
              <a:buFontTx/>
              <a:buChar char="-"/>
            </a:pPr>
            <a:endParaRPr lang="en-GB" dirty="0">
              <a:solidFill>
                <a:schemeClr val="bg1">
                  <a:lumMod val="50000"/>
                </a:schemeClr>
              </a:solidFill>
              <a:latin typeface="Arial Nova Light" panose="020B0304020202020204" pitchFamily="34" charset="0"/>
            </a:endParaRPr>
          </a:p>
          <a:p>
            <a:r>
              <a:rPr lang="en-GB" dirty="0">
                <a:solidFill>
                  <a:schemeClr val="bg1">
                    <a:lumMod val="50000"/>
                  </a:schemeClr>
                </a:solidFill>
                <a:latin typeface="Arial Nova Light" panose="020B0304020202020204" pitchFamily="34" charset="0"/>
              </a:rPr>
              <a:t>will generate(blue downward arrows show timing of daughter cases).</a:t>
            </a:r>
          </a:p>
        </p:txBody>
      </p:sp>
      <p:sp>
        <p:nvSpPr>
          <p:cNvPr id="11" name="TextBox 10">
            <a:extLst>
              <a:ext uri="{FF2B5EF4-FFF2-40B4-BE49-F238E27FC236}">
                <a16:creationId xmlns:a16="http://schemas.microsoft.com/office/drawing/2014/main" id="{D0F1D8A4-6C7B-4263-80DA-A9EB09C10C0A}"/>
              </a:ext>
            </a:extLst>
          </p:cNvPr>
          <p:cNvSpPr txBox="1"/>
          <p:nvPr/>
        </p:nvSpPr>
        <p:spPr>
          <a:xfrm>
            <a:off x="163536" y="6038379"/>
            <a:ext cx="6184310" cy="369332"/>
          </a:xfrm>
          <a:prstGeom prst="rect">
            <a:avLst/>
          </a:prstGeom>
          <a:noFill/>
        </p:spPr>
        <p:txBody>
          <a:bodyPr wrap="square" rtlCol="0">
            <a:spAutoFit/>
          </a:bodyPr>
          <a:lstStyle/>
          <a:p>
            <a:r>
              <a:rPr lang="en-GB" dirty="0">
                <a:latin typeface="Arial Nova Light" panose="020B0304020202020204" pitchFamily="34" charset="0"/>
              </a:rPr>
              <a:t>https://www.ncbi.nlm.nih.gov/pmc/articles/PMC7325187/</a:t>
            </a:r>
          </a:p>
        </p:txBody>
      </p:sp>
      <p:sp>
        <p:nvSpPr>
          <p:cNvPr id="3" name="Slide Number Placeholder 2">
            <a:extLst>
              <a:ext uri="{FF2B5EF4-FFF2-40B4-BE49-F238E27FC236}">
                <a16:creationId xmlns:a16="http://schemas.microsoft.com/office/drawing/2014/main" id="{15CDBBC2-BF20-4180-9CF8-A1CEC5058D30}"/>
              </a:ext>
            </a:extLst>
          </p:cNvPr>
          <p:cNvSpPr>
            <a:spLocks noGrp="1"/>
          </p:cNvSpPr>
          <p:nvPr>
            <p:ph type="sldNum" sz="quarter" idx="12"/>
          </p:nvPr>
        </p:nvSpPr>
        <p:spPr/>
        <p:txBody>
          <a:bodyPr/>
          <a:lstStyle/>
          <a:p>
            <a:fld id="{5272FE66-7AD5-4CD1-9C96-61183579FFFB}" type="slidenum">
              <a:rPr lang="en-GB" smtClean="0"/>
              <a:t>17</a:t>
            </a:fld>
            <a:endParaRPr lang="en-GB"/>
          </a:p>
        </p:txBody>
      </p:sp>
    </p:spTree>
    <p:extLst>
      <p:ext uri="{BB962C8B-B14F-4D97-AF65-F5344CB8AC3E}">
        <p14:creationId xmlns:p14="http://schemas.microsoft.com/office/powerpoint/2010/main" val="3277484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9F8A-19A0-4533-AC82-5E802C0E3951}"/>
              </a:ext>
            </a:extLst>
          </p:cNvPr>
          <p:cNvSpPr>
            <a:spLocks noGrp="1"/>
          </p:cNvSpPr>
          <p:nvPr>
            <p:ph type="title"/>
          </p:nvPr>
        </p:nvSpPr>
        <p:spPr>
          <a:xfrm>
            <a:off x="609600" y="142662"/>
            <a:ext cx="10972800" cy="1143000"/>
          </a:xfrm>
        </p:spPr>
        <p:txBody>
          <a:bodyPr/>
          <a:lstStyle/>
          <a:p>
            <a:r>
              <a:rPr lang="en-GB" dirty="0"/>
              <a:t>Generation time/interval vs Serial interval</a:t>
            </a:r>
          </a:p>
        </p:txBody>
      </p:sp>
      <p:pic>
        <p:nvPicPr>
          <p:cNvPr id="11266" name="Picture 2" descr="Figure 1.">
            <a:extLst>
              <a:ext uri="{FF2B5EF4-FFF2-40B4-BE49-F238E27FC236}">
                <a16:creationId xmlns:a16="http://schemas.microsoft.com/office/drawing/2014/main" id="{2E800744-4C8F-40E7-B66D-4CA7275F3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34" y="1285662"/>
            <a:ext cx="4760317" cy="544036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ure 2">
            <a:extLst>
              <a:ext uri="{FF2B5EF4-FFF2-40B4-BE49-F238E27FC236}">
                <a16:creationId xmlns:a16="http://schemas.microsoft.com/office/drawing/2014/main" id="{94BDFB85-BC17-4B56-BFB5-7676E8EB0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774" y="1958273"/>
            <a:ext cx="4309451" cy="36883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944818B-E8C7-4160-A6AF-7BA13B00BFCB}"/>
              </a:ext>
            </a:extLst>
          </p:cNvPr>
          <p:cNvSpPr/>
          <p:nvPr/>
        </p:nvSpPr>
        <p:spPr>
          <a:xfrm>
            <a:off x="953775" y="2428662"/>
            <a:ext cx="5067377" cy="923330"/>
          </a:xfrm>
          <a:prstGeom prst="rect">
            <a:avLst/>
          </a:prstGeom>
          <a:ln w="19050"/>
        </p:spPr>
        <p:style>
          <a:lnRef idx="2">
            <a:schemeClr val="accent5"/>
          </a:lnRef>
          <a:fillRef idx="1">
            <a:schemeClr val="lt1"/>
          </a:fillRef>
          <a:effectRef idx="0">
            <a:schemeClr val="accent5"/>
          </a:effectRef>
          <a:fontRef idx="minor">
            <a:schemeClr val="dk1"/>
          </a:fontRef>
        </p:style>
        <p:txBody>
          <a:bodyPr wrap="square">
            <a:spAutoFit/>
          </a:bodyPr>
          <a:lstStyle/>
          <a:p>
            <a:r>
              <a:rPr lang="en-GB" b="1" i="1" dirty="0">
                <a:solidFill>
                  <a:srgbClr val="404040"/>
                </a:solidFill>
                <a:latin typeface="freight-sans-pro"/>
              </a:rPr>
              <a:t>Generation interval</a:t>
            </a:r>
          </a:p>
          <a:p>
            <a:r>
              <a:rPr lang="en-GB" dirty="0">
                <a:solidFill>
                  <a:srgbClr val="404040"/>
                </a:solidFill>
                <a:latin typeface="freight-sans-pro"/>
              </a:rPr>
              <a:t>From the onset of infectiousness in a primary case to the onset of infectiousness in a secondary case</a:t>
            </a:r>
            <a:endParaRPr lang="en-GB" dirty="0"/>
          </a:p>
        </p:txBody>
      </p:sp>
      <p:sp>
        <p:nvSpPr>
          <p:cNvPr id="9" name="Rectangle 8">
            <a:extLst>
              <a:ext uri="{FF2B5EF4-FFF2-40B4-BE49-F238E27FC236}">
                <a16:creationId xmlns:a16="http://schemas.microsoft.com/office/drawing/2014/main" id="{8CB5F87B-BC85-4B31-A4CA-DA36CCFF190B}"/>
              </a:ext>
            </a:extLst>
          </p:cNvPr>
          <p:cNvSpPr/>
          <p:nvPr/>
        </p:nvSpPr>
        <p:spPr>
          <a:xfrm>
            <a:off x="953775" y="3802464"/>
            <a:ext cx="5067377" cy="369332"/>
          </a:xfrm>
          <a:prstGeom prst="rect">
            <a:avLst/>
          </a:prstGeom>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dirty="0">
                <a:solidFill>
                  <a:srgbClr val="404040"/>
                </a:solidFill>
                <a:latin typeface="freight-sans-pro"/>
              </a:rPr>
              <a:t>Non - observable</a:t>
            </a:r>
            <a:endParaRPr lang="en-GB" dirty="0"/>
          </a:p>
        </p:txBody>
      </p:sp>
      <p:sp>
        <p:nvSpPr>
          <p:cNvPr id="7" name="Rectangle 6">
            <a:extLst>
              <a:ext uri="{FF2B5EF4-FFF2-40B4-BE49-F238E27FC236}">
                <a16:creationId xmlns:a16="http://schemas.microsoft.com/office/drawing/2014/main" id="{997AF6E5-27C0-4C8C-B5AE-B09F12FABCB0}"/>
              </a:ext>
            </a:extLst>
          </p:cNvPr>
          <p:cNvSpPr/>
          <p:nvPr/>
        </p:nvSpPr>
        <p:spPr>
          <a:xfrm>
            <a:off x="6606608" y="2428662"/>
            <a:ext cx="5229317" cy="923330"/>
          </a:xfrm>
          <a:prstGeom prst="rect">
            <a:avLst/>
          </a:prstGeom>
          <a:ln w="19050"/>
        </p:spPr>
        <p:style>
          <a:lnRef idx="2">
            <a:schemeClr val="accent5"/>
          </a:lnRef>
          <a:fillRef idx="1">
            <a:schemeClr val="lt1"/>
          </a:fillRef>
          <a:effectRef idx="0">
            <a:schemeClr val="accent5"/>
          </a:effectRef>
          <a:fontRef idx="minor">
            <a:schemeClr val="dk1"/>
          </a:fontRef>
        </p:style>
        <p:txBody>
          <a:bodyPr wrap="square">
            <a:spAutoFit/>
          </a:bodyPr>
          <a:lstStyle/>
          <a:p>
            <a:r>
              <a:rPr lang="en-GB" b="1" i="1" dirty="0">
                <a:solidFill>
                  <a:srgbClr val="404040"/>
                </a:solidFill>
                <a:latin typeface="freight-sans-pro"/>
              </a:rPr>
              <a:t>Serial Interval</a:t>
            </a:r>
          </a:p>
          <a:p>
            <a:r>
              <a:rPr lang="en-GB" dirty="0">
                <a:solidFill>
                  <a:srgbClr val="404040"/>
                </a:solidFill>
                <a:latin typeface="freight-sans-pro"/>
              </a:rPr>
              <a:t>From the onset of symptoms in a primary case and the onset of symptoms in a secondary case</a:t>
            </a:r>
            <a:endParaRPr lang="en-GB" dirty="0"/>
          </a:p>
        </p:txBody>
      </p:sp>
      <p:sp>
        <p:nvSpPr>
          <p:cNvPr id="11" name="Rectangle 10">
            <a:extLst>
              <a:ext uri="{FF2B5EF4-FFF2-40B4-BE49-F238E27FC236}">
                <a16:creationId xmlns:a16="http://schemas.microsoft.com/office/drawing/2014/main" id="{556E49E1-4799-4B27-BA16-6BCE94BF78C1}"/>
              </a:ext>
            </a:extLst>
          </p:cNvPr>
          <p:cNvSpPr/>
          <p:nvPr/>
        </p:nvSpPr>
        <p:spPr>
          <a:xfrm>
            <a:off x="6687577" y="3772623"/>
            <a:ext cx="5067377" cy="369332"/>
          </a:xfrm>
          <a:prstGeom prst="rect">
            <a:avLst/>
          </a:prstGeom>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dirty="0">
                <a:solidFill>
                  <a:srgbClr val="404040"/>
                </a:solidFill>
                <a:latin typeface="freight-sans-pro"/>
              </a:rPr>
              <a:t>Observable</a:t>
            </a:r>
            <a:endParaRPr lang="en-GB" dirty="0"/>
          </a:p>
        </p:txBody>
      </p:sp>
      <p:sp>
        <p:nvSpPr>
          <p:cNvPr id="3" name="Slide Number Placeholder 2">
            <a:extLst>
              <a:ext uri="{FF2B5EF4-FFF2-40B4-BE49-F238E27FC236}">
                <a16:creationId xmlns:a16="http://schemas.microsoft.com/office/drawing/2014/main" id="{86724AA9-3046-421B-9669-A34930EBA612}"/>
              </a:ext>
            </a:extLst>
          </p:cNvPr>
          <p:cNvSpPr>
            <a:spLocks noGrp="1"/>
          </p:cNvSpPr>
          <p:nvPr>
            <p:ph type="sldNum" sz="quarter" idx="12"/>
          </p:nvPr>
        </p:nvSpPr>
        <p:spPr/>
        <p:txBody>
          <a:bodyPr/>
          <a:lstStyle/>
          <a:p>
            <a:fld id="{5272FE66-7AD5-4CD1-9C96-61183579FFFB}" type="slidenum">
              <a:rPr lang="en-GB" smtClean="0"/>
              <a:t>18</a:t>
            </a:fld>
            <a:endParaRPr lang="en-GB"/>
          </a:p>
        </p:txBody>
      </p:sp>
    </p:spTree>
    <p:extLst>
      <p:ext uri="{BB962C8B-B14F-4D97-AF65-F5344CB8AC3E}">
        <p14:creationId xmlns:p14="http://schemas.microsoft.com/office/powerpoint/2010/main" val="409371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126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2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1F33168-2DDA-4417-ABB1-96148CFA8B4F}"/>
              </a:ext>
            </a:extLst>
          </p:cNvPr>
          <p:cNvSpPr>
            <a:spLocks noGrp="1"/>
          </p:cNvSpPr>
          <p:nvPr>
            <p:ph type="title"/>
          </p:nvPr>
        </p:nvSpPr>
        <p:spPr/>
        <p:txBody>
          <a:bodyPr/>
          <a:lstStyle/>
          <a:p>
            <a:r>
              <a:rPr lang="en-GB" dirty="0"/>
              <a:t>Two main methods (</a:t>
            </a:r>
            <a:r>
              <a:rPr lang="en-GB" dirty="0" err="1"/>
              <a:t>epiestim</a:t>
            </a:r>
            <a:r>
              <a:rPr lang="en-GB" dirty="0"/>
              <a:t> R package)</a:t>
            </a:r>
          </a:p>
        </p:txBody>
      </p:sp>
      <p:pic>
        <p:nvPicPr>
          <p:cNvPr id="5" name="Content Placeholder 4">
            <a:extLst>
              <a:ext uri="{FF2B5EF4-FFF2-40B4-BE49-F238E27FC236}">
                <a16:creationId xmlns:a16="http://schemas.microsoft.com/office/drawing/2014/main" id="{3F1E53DD-C521-4171-9E8C-278243619F73}"/>
              </a:ext>
            </a:extLst>
          </p:cNvPr>
          <p:cNvPicPr>
            <a:picLocks noGrp="1" noChangeAspect="1"/>
          </p:cNvPicPr>
          <p:nvPr>
            <p:ph sz="half" idx="1"/>
          </p:nvPr>
        </p:nvPicPr>
        <p:blipFill>
          <a:blip r:embed="rId2"/>
          <a:stretch>
            <a:fillRect/>
          </a:stretch>
        </p:blipFill>
        <p:spPr>
          <a:xfrm>
            <a:off x="1493762" y="1680663"/>
            <a:ext cx="3442447" cy="672353"/>
          </a:xfrm>
        </p:spPr>
      </p:pic>
      <p:sp>
        <p:nvSpPr>
          <p:cNvPr id="12" name="Content Placeholder 11">
            <a:extLst>
              <a:ext uri="{FF2B5EF4-FFF2-40B4-BE49-F238E27FC236}">
                <a16:creationId xmlns:a16="http://schemas.microsoft.com/office/drawing/2014/main" id="{3ACD98CB-A836-485A-8B13-556FDB8DD648}"/>
              </a:ext>
            </a:extLst>
          </p:cNvPr>
          <p:cNvSpPr>
            <a:spLocks noGrp="1"/>
          </p:cNvSpPr>
          <p:nvPr>
            <p:ph sz="half" idx="2"/>
          </p:nvPr>
        </p:nvSpPr>
        <p:spPr>
          <a:xfrm>
            <a:off x="6093760" y="1531552"/>
            <a:ext cx="5181600" cy="4351338"/>
          </a:xfrm>
        </p:spPr>
        <p:txBody>
          <a:bodyPr/>
          <a:lstStyle/>
          <a:p>
            <a:r>
              <a:rPr lang="en-GB" dirty="0" err="1"/>
              <a:t>Wallinga</a:t>
            </a:r>
            <a:r>
              <a:rPr lang="en-GB" dirty="0"/>
              <a:t> and </a:t>
            </a:r>
            <a:r>
              <a:rPr lang="en-GB" dirty="0" err="1"/>
              <a:t>Teunis</a:t>
            </a:r>
            <a:r>
              <a:rPr lang="en-GB" dirty="0"/>
              <a:t> 2004</a:t>
            </a:r>
          </a:p>
          <a:p>
            <a:pPr marL="0" indent="0">
              <a:buNone/>
            </a:pPr>
            <a:r>
              <a:rPr lang="en-GB" dirty="0"/>
              <a:t>Generates a case reproduction number</a:t>
            </a:r>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dirty="0"/>
              <a:t>Cori et al 2015</a:t>
            </a:r>
          </a:p>
          <a:p>
            <a:pPr marL="0" indent="0">
              <a:buNone/>
            </a:pPr>
            <a:r>
              <a:rPr lang="en-GB" dirty="0"/>
              <a:t>Generates instant reproduction number</a:t>
            </a:r>
          </a:p>
        </p:txBody>
      </p:sp>
      <p:pic>
        <p:nvPicPr>
          <p:cNvPr id="7" name="Picture 6">
            <a:extLst>
              <a:ext uri="{FF2B5EF4-FFF2-40B4-BE49-F238E27FC236}">
                <a16:creationId xmlns:a16="http://schemas.microsoft.com/office/drawing/2014/main" id="{A2D59366-AC84-4AB9-B67D-21F21ADBE397}"/>
              </a:ext>
            </a:extLst>
          </p:cNvPr>
          <p:cNvPicPr>
            <a:picLocks noChangeAspect="1"/>
          </p:cNvPicPr>
          <p:nvPr/>
        </p:nvPicPr>
        <p:blipFill>
          <a:blip r:embed="rId3"/>
          <a:stretch>
            <a:fillRect/>
          </a:stretch>
        </p:blipFill>
        <p:spPr>
          <a:xfrm>
            <a:off x="1471514" y="2305484"/>
            <a:ext cx="1541929" cy="690282"/>
          </a:xfrm>
          <a:prstGeom prst="rect">
            <a:avLst/>
          </a:prstGeom>
        </p:spPr>
      </p:pic>
      <p:pic>
        <p:nvPicPr>
          <p:cNvPr id="1028" name="Picture 4">
            <a:extLst>
              <a:ext uri="{FF2B5EF4-FFF2-40B4-BE49-F238E27FC236}">
                <a16:creationId xmlns:a16="http://schemas.microsoft.com/office/drawing/2014/main" id="{B0E3948C-A831-495A-BB26-B59A5B57F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696" y="4664500"/>
            <a:ext cx="2553181" cy="3878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7BC4D43-416B-41E5-AABD-882773ACAA41}"/>
              </a:ext>
            </a:extLst>
          </p:cNvPr>
          <p:cNvGrpSpPr/>
          <p:nvPr/>
        </p:nvGrpSpPr>
        <p:grpSpPr>
          <a:xfrm>
            <a:off x="1493762" y="3862235"/>
            <a:ext cx="2505086" cy="523220"/>
            <a:chOff x="1047749" y="4001293"/>
            <a:chExt cx="2505086" cy="523220"/>
          </a:xfrm>
        </p:grpSpPr>
        <p:pic>
          <p:nvPicPr>
            <p:cNvPr id="1026" name="Picture 2">
              <a:extLst>
                <a:ext uri="{FF2B5EF4-FFF2-40B4-BE49-F238E27FC236}">
                  <a16:creationId xmlns:a16="http://schemas.microsoft.com/office/drawing/2014/main" id="{F5E813F1-A35C-4E3C-97CB-14DB91631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285" y="4062019"/>
              <a:ext cx="1373550" cy="3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B9B8056-64E2-4930-8C67-883BA2D1B98B}"/>
                </a:ext>
              </a:extLst>
            </p:cNvPr>
            <p:cNvSpPr txBox="1"/>
            <p:nvPr/>
          </p:nvSpPr>
          <p:spPr>
            <a:xfrm>
              <a:off x="1047749" y="4001293"/>
              <a:ext cx="1157057" cy="523220"/>
            </a:xfrm>
            <a:prstGeom prst="rect">
              <a:avLst/>
            </a:prstGeom>
            <a:noFill/>
          </p:spPr>
          <p:txBody>
            <a:bodyPr wrap="square" rtlCol="0">
              <a:spAutoFit/>
            </a:bodyPr>
            <a:lstStyle/>
            <a:p>
              <a:r>
                <a:rPr lang="en-GB" sz="2800" dirty="0"/>
                <a:t>R</a:t>
              </a:r>
              <a:r>
                <a:rPr lang="en-GB" sz="2800" baseline="-25000" dirty="0"/>
                <a:t>t</a:t>
              </a:r>
              <a:r>
                <a:rPr lang="en-GB" sz="2800" dirty="0"/>
                <a:t> = I</a:t>
              </a:r>
              <a:r>
                <a:rPr lang="en-GB" sz="2800" baseline="-25000" dirty="0"/>
                <a:t>t </a:t>
              </a:r>
              <a:r>
                <a:rPr lang="en-GB" sz="2800" dirty="0"/>
                <a:t>/</a:t>
              </a:r>
              <a:endParaRPr lang="en-GB" sz="2800" baseline="-25000" dirty="0"/>
            </a:p>
          </p:txBody>
        </p:sp>
      </p:grpSp>
      <p:sp>
        <p:nvSpPr>
          <p:cNvPr id="2" name="Slide Number Placeholder 1">
            <a:extLst>
              <a:ext uri="{FF2B5EF4-FFF2-40B4-BE49-F238E27FC236}">
                <a16:creationId xmlns:a16="http://schemas.microsoft.com/office/drawing/2014/main" id="{60234DB9-3BE1-4685-A65F-14E99B0F6B23}"/>
              </a:ext>
            </a:extLst>
          </p:cNvPr>
          <p:cNvSpPr>
            <a:spLocks noGrp="1"/>
          </p:cNvSpPr>
          <p:nvPr>
            <p:ph type="sldNum" sz="quarter" idx="12"/>
          </p:nvPr>
        </p:nvSpPr>
        <p:spPr/>
        <p:txBody>
          <a:bodyPr/>
          <a:lstStyle/>
          <a:p>
            <a:fld id="{5272FE66-7AD5-4CD1-9C96-61183579FFFB}" type="slidenum">
              <a:rPr lang="en-GB" smtClean="0"/>
              <a:t>19</a:t>
            </a:fld>
            <a:endParaRPr lang="en-GB"/>
          </a:p>
        </p:txBody>
      </p:sp>
      <p:sp>
        <p:nvSpPr>
          <p:cNvPr id="4" name="TextBox 3">
            <a:extLst>
              <a:ext uri="{FF2B5EF4-FFF2-40B4-BE49-F238E27FC236}">
                <a16:creationId xmlns:a16="http://schemas.microsoft.com/office/drawing/2014/main" id="{6B030323-D1AA-1AEB-0102-FCA9B55FE20D}"/>
              </a:ext>
            </a:extLst>
          </p:cNvPr>
          <p:cNvSpPr txBox="1"/>
          <p:nvPr/>
        </p:nvSpPr>
        <p:spPr>
          <a:xfrm>
            <a:off x="6093760" y="5114177"/>
            <a:ext cx="5739734"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i="1" dirty="0">
                <a:latin typeface="Arial Nova Light" panose="020B0304020202020204" pitchFamily="34" charset="0"/>
              </a:rPr>
              <a:t>R</a:t>
            </a:r>
            <a:r>
              <a:rPr lang="en-GB" i="1" baseline="-25000" dirty="0">
                <a:latin typeface="Arial Nova Light" panose="020B0304020202020204" pitchFamily="34" charset="0"/>
              </a:rPr>
              <a:t>t</a:t>
            </a:r>
            <a:r>
              <a:rPr lang="en-GB" dirty="0">
                <a:latin typeface="Arial Nova Light" panose="020B0304020202020204" pitchFamily="34" charset="0"/>
              </a:rPr>
              <a:t>, can be estimated by the ratio of the number of new infections generated at time step </a:t>
            </a:r>
            <a:r>
              <a:rPr lang="en-GB" i="1" dirty="0">
                <a:latin typeface="Arial Nova Light" panose="020B0304020202020204" pitchFamily="34" charset="0"/>
              </a:rPr>
              <a:t>t</a:t>
            </a:r>
            <a:r>
              <a:rPr lang="en-GB" dirty="0">
                <a:latin typeface="Arial Nova Light" panose="020B0304020202020204" pitchFamily="34" charset="0"/>
              </a:rPr>
              <a:t>, </a:t>
            </a:r>
            <a:r>
              <a:rPr lang="en-GB" i="1" dirty="0">
                <a:latin typeface="Arial Nova Light" panose="020B0304020202020204" pitchFamily="34" charset="0"/>
              </a:rPr>
              <a:t>I</a:t>
            </a:r>
            <a:r>
              <a:rPr lang="en-GB" i="1" baseline="-25000" dirty="0">
                <a:latin typeface="Arial Nova Light" panose="020B0304020202020204" pitchFamily="34" charset="0"/>
              </a:rPr>
              <a:t>t</a:t>
            </a:r>
            <a:r>
              <a:rPr lang="en-GB" dirty="0">
                <a:latin typeface="Arial Nova Light" panose="020B0304020202020204" pitchFamily="34" charset="0"/>
              </a:rPr>
              <a:t>, to the total infectiousness of infected individuals at time </a:t>
            </a:r>
            <a:r>
              <a:rPr lang="en-GB" i="1" dirty="0">
                <a:latin typeface="Arial Nova Light" panose="020B0304020202020204" pitchFamily="34" charset="0"/>
              </a:rPr>
              <a:t>t</a:t>
            </a:r>
            <a:endParaRPr lang="en-GB" dirty="0">
              <a:latin typeface="Arial Nova Light" panose="020B0304020202020204" pitchFamily="34" charset="0"/>
            </a:endParaRPr>
          </a:p>
        </p:txBody>
      </p:sp>
      <p:sp>
        <p:nvSpPr>
          <p:cNvPr id="8" name="TextBox 7">
            <a:extLst>
              <a:ext uri="{FF2B5EF4-FFF2-40B4-BE49-F238E27FC236}">
                <a16:creationId xmlns:a16="http://schemas.microsoft.com/office/drawing/2014/main" id="{D17A6603-DE8C-CD41-1444-3C035C0A7BFD}"/>
              </a:ext>
            </a:extLst>
          </p:cNvPr>
          <p:cNvSpPr txBox="1"/>
          <p:nvPr/>
        </p:nvSpPr>
        <p:spPr>
          <a:xfrm>
            <a:off x="6020465" y="2449239"/>
            <a:ext cx="5739734"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b="0" i="0" dirty="0">
                <a:solidFill>
                  <a:srgbClr val="212121"/>
                </a:solidFill>
                <a:effectLst/>
                <a:latin typeface="Arial Nova Light" panose="020B0304020202020204" pitchFamily="34" charset="0"/>
              </a:rPr>
              <a:t>The relative likelihood that case </a:t>
            </a:r>
            <a:r>
              <a:rPr lang="en-GB" b="0" i="1" dirty="0" err="1">
                <a:solidFill>
                  <a:srgbClr val="212121"/>
                </a:solidFill>
                <a:effectLst/>
                <a:latin typeface="Arial Nova Light" panose="020B0304020202020204" pitchFamily="34" charset="0"/>
              </a:rPr>
              <a:t>i</a:t>
            </a:r>
            <a:r>
              <a:rPr lang="en-GB" b="0" i="0" dirty="0">
                <a:solidFill>
                  <a:srgbClr val="212121"/>
                </a:solidFill>
                <a:effectLst/>
                <a:latin typeface="Arial Nova Light" panose="020B0304020202020204" pitchFamily="34" charset="0"/>
              </a:rPr>
              <a:t> has been infected by case </a:t>
            </a:r>
            <a:r>
              <a:rPr lang="en-GB" b="0" i="1" dirty="0">
                <a:solidFill>
                  <a:srgbClr val="212121"/>
                </a:solidFill>
                <a:effectLst/>
                <a:latin typeface="Arial Nova Light" panose="020B0304020202020204" pitchFamily="34" charset="0"/>
              </a:rPr>
              <a:t>j</a:t>
            </a:r>
            <a:r>
              <a:rPr lang="en-GB" b="0" i="0" dirty="0">
                <a:solidFill>
                  <a:srgbClr val="212121"/>
                </a:solidFill>
                <a:effectLst/>
                <a:latin typeface="Arial Nova Light" panose="020B0304020202020204" pitchFamily="34" charset="0"/>
              </a:rPr>
              <a:t> is then the likelihood that case </a:t>
            </a:r>
            <a:r>
              <a:rPr lang="en-GB" b="0" i="1" dirty="0" err="1">
                <a:solidFill>
                  <a:srgbClr val="212121"/>
                </a:solidFill>
                <a:effectLst/>
                <a:latin typeface="Arial Nova Light" panose="020B0304020202020204" pitchFamily="34" charset="0"/>
              </a:rPr>
              <a:t>i</a:t>
            </a:r>
            <a:r>
              <a:rPr lang="en-GB" b="0" i="0" dirty="0">
                <a:solidFill>
                  <a:srgbClr val="212121"/>
                </a:solidFill>
                <a:effectLst/>
                <a:latin typeface="Arial Nova Light" panose="020B0304020202020204" pitchFamily="34" charset="0"/>
              </a:rPr>
              <a:t> has been infected by case </a:t>
            </a:r>
            <a:r>
              <a:rPr lang="en-GB" b="0" i="1" dirty="0">
                <a:solidFill>
                  <a:srgbClr val="212121"/>
                </a:solidFill>
                <a:effectLst/>
                <a:latin typeface="Arial Nova Light" panose="020B0304020202020204" pitchFamily="34" charset="0"/>
              </a:rPr>
              <a:t>j</a:t>
            </a:r>
            <a:r>
              <a:rPr lang="en-GB" b="0" i="0" dirty="0">
                <a:solidFill>
                  <a:srgbClr val="212121"/>
                </a:solidFill>
                <a:effectLst/>
                <a:latin typeface="Arial Nova Light" panose="020B0304020202020204" pitchFamily="34" charset="0"/>
              </a:rPr>
              <a:t>, normalized by the likelihood that case </a:t>
            </a:r>
            <a:r>
              <a:rPr lang="en-GB" b="0" i="1" dirty="0" err="1">
                <a:solidFill>
                  <a:srgbClr val="212121"/>
                </a:solidFill>
                <a:effectLst/>
                <a:latin typeface="Arial Nova Light" panose="020B0304020202020204" pitchFamily="34" charset="0"/>
              </a:rPr>
              <a:t>i</a:t>
            </a:r>
            <a:r>
              <a:rPr lang="en-GB" b="0" i="0" dirty="0">
                <a:solidFill>
                  <a:srgbClr val="212121"/>
                </a:solidFill>
                <a:effectLst/>
                <a:latin typeface="Arial Nova Light" panose="020B0304020202020204" pitchFamily="34" charset="0"/>
              </a:rPr>
              <a:t> has been infected by any other case </a:t>
            </a:r>
            <a:r>
              <a:rPr lang="en-GB" b="0" i="1" dirty="0">
                <a:solidFill>
                  <a:srgbClr val="212121"/>
                </a:solidFill>
                <a:effectLst/>
                <a:latin typeface="Arial Nova Light" panose="020B0304020202020204" pitchFamily="34" charset="0"/>
              </a:rPr>
              <a:t>k</a:t>
            </a:r>
            <a:endParaRPr lang="en-GB" dirty="0">
              <a:latin typeface="Arial Nova Light" panose="020B0304020202020204" pitchFamily="34" charset="0"/>
            </a:endParaRPr>
          </a:p>
        </p:txBody>
      </p:sp>
    </p:spTree>
    <p:extLst>
      <p:ext uri="{BB962C8B-B14F-4D97-AF65-F5344CB8AC3E}">
        <p14:creationId xmlns:p14="http://schemas.microsoft.com/office/powerpoint/2010/main" val="22613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FD9F6E1-D01C-4611-9967-6CB3897128C8}"/>
              </a:ext>
            </a:extLst>
          </p:cNvPr>
          <p:cNvGraphicFramePr>
            <a:graphicFrameLocks/>
          </p:cNvGraphicFramePr>
          <p:nvPr>
            <p:extLst>
              <p:ext uri="{D42A27DB-BD31-4B8C-83A1-F6EECF244321}">
                <p14:modId xmlns:p14="http://schemas.microsoft.com/office/powerpoint/2010/main" val="2889422397"/>
              </p:ext>
            </p:extLst>
          </p:nvPr>
        </p:nvGraphicFramePr>
        <p:xfrm>
          <a:off x="1238578" y="1345711"/>
          <a:ext cx="9714841" cy="502492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1F62A075-A7C5-46F2-B436-DE2EE155F5C1}"/>
              </a:ext>
            </a:extLst>
          </p:cNvPr>
          <p:cNvSpPr txBox="1"/>
          <p:nvPr/>
        </p:nvSpPr>
        <p:spPr>
          <a:xfrm>
            <a:off x="998433" y="448656"/>
            <a:ext cx="10195132" cy="830997"/>
          </a:xfrm>
          <a:prstGeom prst="rect">
            <a:avLst/>
          </a:prstGeom>
          <a:noFill/>
        </p:spPr>
        <p:txBody>
          <a:bodyPr wrap="square" rtlCol="0">
            <a:spAutoFit/>
          </a:bodyPr>
          <a:lstStyle/>
          <a:p>
            <a:pPr algn="ctr"/>
            <a:r>
              <a:rPr lang="en-GB" sz="2400" dirty="0">
                <a:solidFill>
                  <a:schemeClr val="tx1">
                    <a:lumMod val="50000"/>
                    <a:lumOff val="50000"/>
                  </a:schemeClr>
                </a:solidFill>
                <a:latin typeface="Arial Nova Light" panose="020B0304020202020204" pitchFamily="34" charset="0"/>
              </a:rPr>
              <a:t>The model structure needs to appropriately reflect how a disease transmits in a population</a:t>
            </a:r>
          </a:p>
        </p:txBody>
      </p:sp>
      <p:sp>
        <p:nvSpPr>
          <p:cNvPr id="3" name="Slide Number Placeholder 2">
            <a:extLst>
              <a:ext uri="{FF2B5EF4-FFF2-40B4-BE49-F238E27FC236}">
                <a16:creationId xmlns:a16="http://schemas.microsoft.com/office/drawing/2014/main" id="{02E08A97-E03C-4083-9A55-0B0C0CA39515}"/>
              </a:ext>
            </a:extLst>
          </p:cNvPr>
          <p:cNvSpPr>
            <a:spLocks noGrp="1"/>
          </p:cNvSpPr>
          <p:nvPr>
            <p:ph type="sldNum" sz="quarter" idx="12"/>
          </p:nvPr>
        </p:nvSpPr>
        <p:spPr/>
        <p:txBody>
          <a:bodyPr/>
          <a:lstStyle/>
          <a:p>
            <a:fld id="{5272FE66-7AD5-4CD1-9C96-61183579FFFB}" type="slidenum">
              <a:rPr lang="en-GB" smtClean="0"/>
              <a:t>2</a:t>
            </a:fld>
            <a:endParaRPr lang="en-GB"/>
          </a:p>
        </p:txBody>
      </p:sp>
    </p:spTree>
    <p:extLst>
      <p:ext uri="{BB962C8B-B14F-4D97-AF65-F5344CB8AC3E}">
        <p14:creationId xmlns:p14="http://schemas.microsoft.com/office/powerpoint/2010/main" val="3705085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3206-8412-41CC-BFBF-FE069BA33F1F}"/>
              </a:ext>
            </a:extLst>
          </p:cNvPr>
          <p:cNvSpPr>
            <a:spLocks noGrp="1"/>
          </p:cNvSpPr>
          <p:nvPr>
            <p:ph type="title"/>
          </p:nvPr>
        </p:nvSpPr>
        <p:spPr/>
        <p:txBody>
          <a:bodyPr/>
          <a:lstStyle/>
          <a:p>
            <a:r>
              <a:rPr lang="en-GB" dirty="0"/>
              <a:t>How to calculate R</a:t>
            </a:r>
            <a:r>
              <a:rPr lang="en-GB" baseline="-25000" dirty="0"/>
              <a:t>0</a:t>
            </a:r>
            <a:r>
              <a:rPr lang="en-GB" dirty="0"/>
              <a:t> more precisely</a:t>
            </a:r>
          </a:p>
        </p:txBody>
      </p:sp>
      <p:sp>
        <p:nvSpPr>
          <p:cNvPr id="3" name="Content Placeholder 2">
            <a:extLst>
              <a:ext uri="{FF2B5EF4-FFF2-40B4-BE49-F238E27FC236}">
                <a16:creationId xmlns:a16="http://schemas.microsoft.com/office/drawing/2014/main" id="{154D96A7-EB56-4061-B5E6-74F233DCCEA4}"/>
              </a:ext>
            </a:extLst>
          </p:cNvPr>
          <p:cNvSpPr>
            <a:spLocks noGrp="1"/>
          </p:cNvSpPr>
          <p:nvPr>
            <p:ph idx="1"/>
          </p:nvPr>
        </p:nvSpPr>
        <p:spPr>
          <a:xfrm>
            <a:off x="838200" y="1572245"/>
            <a:ext cx="10515600" cy="4414118"/>
          </a:xfrm>
        </p:spPr>
        <p:txBody>
          <a:bodyPr>
            <a:noAutofit/>
          </a:bodyPr>
          <a:lstStyle/>
          <a:p>
            <a:r>
              <a:rPr lang="en-GB" sz="2400" dirty="0">
                <a:solidFill>
                  <a:schemeClr val="tx1">
                    <a:lumMod val="50000"/>
                    <a:lumOff val="50000"/>
                  </a:schemeClr>
                </a:solidFill>
              </a:rPr>
              <a:t>If R</a:t>
            </a:r>
            <a:r>
              <a:rPr lang="en-GB" sz="2400" baseline="-25000" dirty="0">
                <a:solidFill>
                  <a:schemeClr val="tx1">
                    <a:lumMod val="50000"/>
                    <a:lumOff val="50000"/>
                  </a:schemeClr>
                </a:solidFill>
              </a:rPr>
              <a:t>0</a:t>
            </a:r>
            <a:r>
              <a:rPr lang="en-GB" sz="2400" dirty="0">
                <a:solidFill>
                  <a:schemeClr val="tx1">
                    <a:lumMod val="50000"/>
                    <a:lumOff val="50000"/>
                  </a:schemeClr>
                </a:solidFill>
              </a:rPr>
              <a:t> is the number of secondary infections produced by a single typical infection in a rarefied population, how do we define it when there are multiple types of infected individuals?</a:t>
            </a:r>
          </a:p>
          <a:p>
            <a:pPr algn="l"/>
            <a:r>
              <a:rPr lang="en-GB" sz="2400" b="0" i="0" u="none" strike="noStrike" baseline="0" dirty="0">
                <a:solidFill>
                  <a:schemeClr val="tx1">
                    <a:lumMod val="50000"/>
                    <a:lumOff val="50000"/>
                  </a:schemeClr>
                </a:solidFill>
              </a:rPr>
              <a:t>We define the </a:t>
            </a:r>
            <a:r>
              <a:rPr lang="en-GB" sz="2400" b="1" i="0" u="none" strike="noStrike" baseline="0" dirty="0">
                <a:solidFill>
                  <a:schemeClr val="tx1"/>
                </a:solidFill>
              </a:rPr>
              <a:t>next generation matrix</a:t>
            </a:r>
            <a:r>
              <a:rPr lang="en-GB" sz="2400" b="0" i="0" u="none" strike="noStrike" baseline="0" dirty="0">
                <a:solidFill>
                  <a:schemeClr val="tx1"/>
                </a:solidFill>
              </a:rPr>
              <a:t> </a:t>
            </a:r>
            <a:r>
              <a:rPr lang="en-GB" sz="2400" b="0" i="0" u="none" strike="noStrike" baseline="0" dirty="0">
                <a:solidFill>
                  <a:schemeClr val="tx1">
                    <a:lumMod val="50000"/>
                    <a:lumOff val="50000"/>
                  </a:schemeClr>
                </a:solidFill>
              </a:rPr>
              <a:t>as the </a:t>
            </a:r>
            <a:r>
              <a:rPr lang="en-GB" sz="2400" b="0" i="0" u="none" strike="noStrike" baseline="0" dirty="0"/>
              <a:t>square</a:t>
            </a:r>
            <a:r>
              <a:rPr lang="en-GB" sz="2400" b="0" i="0" u="none" strike="noStrike" baseline="0" dirty="0">
                <a:solidFill>
                  <a:schemeClr val="tx1">
                    <a:lumMod val="50000"/>
                    <a:lumOff val="50000"/>
                  </a:schemeClr>
                </a:solidFill>
              </a:rPr>
              <a:t> </a:t>
            </a:r>
            <a:r>
              <a:rPr lang="en-GB" sz="2400" b="0" i="0" u="none" strike="noStrike" baseline="0" dirty="0"/>
              <a:t>matrix </a:t>
            </a:r>
            <a:r>
              <a:rPr lang="en-GB" sz="2400" b="1" i="0" u="none" strike="noStrike" baseline="0" dirty="0">
                <a:solidFill>
                  <a:schemeClr val="tx1"/>
                </a:solidFill>
              </a:rPr>
              <a:t>G</a:t>
            </a:r>
            <a:r>
              <a:rPr lang="en-GB" sz="2400" b="0" i="0" u="none" strike="noStrike" baseline="0" dirty="0">
                <a:solidFill>
                  <a:schemeClr val="tx1">
                    <a:lumMod val="50000"/>
                    <a:lumOff val="50000"/>
                  </a:schemeClr>
                </a:solidFill>
              </a:rPr>
              <a:t> in which </a:t>
            </a:r>
            <a:r>
              <a:rPr lang="en-GB" sz="2400" b="0" i="0" u="none" strike="noStrike" baseline="0" dirty="0" err="1">
                <a:solidFill>
                  <a:schemeClr val="tx1"/>
                </a:solidFill>
              </a:rPr>
              <a:t>G</a:t>
            </a:r>
            <a:r>
              <a:rPr lang="en-GB" sz="2400" b="0" i="0" u="none" strike="noStrike" baseline="-25000" dirty="0" err="1">
                <a:solidFill>
                  <a:schemeClr val="tx1"/>
                </a:solidFill>
              </a:rPr>
              <a:t>ij</a:t>
            </a:r>
            <a:r>
              <a:rPr lang="en-GB" sz="2400" b="0" i="0" u="none" strike="noStrike" baseline="0" dirty="0">
                <a:solidFill>
                  <a:schemeClr val="tx1">
                    <a:lumMod val="50000"/>
                    <a:lumOff val="50000"/>
                  </a:schemeClr>
                </a:solidFill>
              </a:rPr>
              <a:t> is the expected number of </a:t>
            </a:r>
            <a:r>
              <a:rPr lang="en-GB" sz="2400" b="0" i="0" u="none" strike="noStrike" baseline="0" dirty="0">
                <a:solidFill>
                  <a:schemeClr val="tx1"/>
                </a:solidFill>
              </a:rPr>
              <a:t>secondary infections of type </a:t>
            </a:r>
            <a:r>
              <a:rPr lang="en-GB" sz="2400" b="0" i="1" u="sng" strike="noStrike" baseline="0" dirty="0" err="1">
                <a:solidFill>
                  <a:schemeClr val="tx1"/>
                </a:solidFill>
              </a:rPr>
              <a:t>i</a:t>
            </a:r>
            <a:r>
              <a:rPr lang="en-GB" sz="2400" b="0" i="0" u="none" strike="noStrike" baseline="0" dirty="0">
                <a:solidFill>
                  <a:schemeClr val="tx1"/>
                </a:solidFill>
              </a:rPr>
              <a:t> </a:t>
            </a:r>
            <a:r>
              <a:rPr lang="en-GB" sz="2400" b="0" i="0" u="none" strike="noStrike" baseline="0" dirty="0">
                <a:solidFill>
                  <a:schemeClr val="tx1">
                    <a:lumMod val="50000"/>
                    <a:lumOff val="50000"/>
                  </a:schemeClr>
                </a:solidFill>
              </a:rPr>
              <a:t>caused by a </a:t>
            </a:r>
            <a:r>
              <a:rPr lang="en-GB" sz="2400" b="0" i="0" u="none" strike="noStrike" baseline="0" dirty="0">
                <a:solidFill>
                  <a:schemeClr val="tx1"/>
                </a:solidFill>
              </a:rPr>
              <a:t>single infected individual of type </a:t>
            </a:r>
            <a:r>
              <a:rPr lang="en-GB" sz="2400" b="0" i="1" u="sng" strike="noStrike" baseline="0" dirty="0">
                <a:solidFill>
                  <a:schemeClr val="tx1"/>
                </a:solidFill>
              </a:rPr>
              <a:t>j</a:t>
            </a:r>
            <a:r>
              <a:rPr lang="en-GB" sz="2400" b="0" i="0" u="none" strike="noStrike" baseline="0" dirty="0">
                <a:solidFill>
                  <a:schemeClr val="tx1">
                    <a:lumMod val="50000"/>
                    <a:lumOff val="50000"/>
                  </a:schemeClr>
                </a:solidFill>
              </a:rPr>
              <a:t>, again assuming that the </a:t>
            </a:r>
            <a:r>
              <a:rPr lang="en-GB" sz="2400" b="0" i="0" u="none" strike="noStrike" baseline="0" dirty="0">
                <a:solidFill>
                  <a:schemeClr val="tx1"/>
                </a:solidFill>
              </a:rPr>
              <a:t>population of type </a:t>
            </a:r>
            <a:r>
              <a:rPr lang="en-GB" sz="2400" b="0" i="1" u="none" strike="noStrike" baseline="0" dirty="0" err="1">
                <a:solidFill>
                  <a:schemeClr val="tx1"/>
                </a:solidFill>
              </a:rPr>
              <a:t>i</a:t>
            </a:r>
            <a:r>
              <a:rPr lang="en-GB" sz="2400" b="0" i="0" u="none" strike="noStrike" baseline="0" dirty="0">
                <a:solidFill>
                  <a:schemeClr val="tx1"/>
                </a:solidFill>
              </a:rPr>
              <a:t> is entirely susceptible</a:t>
            </a:r>
            <a:r>
              <a:rPr lang="en-GB" sz="2400" b="0" i="0" u="none" strike="noStrike" baseline="0" dirty="0">
                <a:solidFill>
                  <a:schemeClr val="tx1">
                    <a:lumMod val="50000"/>
                    <a:lumOff val="50000"/>
                  </a:schemeClr>
                </a:solidFill>
              </a:rPr>
              <a:t>.</a:t>
            </a:r>
            <a:endParaRPr lang="en-GB" sz="2400" dirty="0">
              <a:solidFill>
                <a:schemeClr val="tx1">
                  <a:lumMod val="50000"/>
                  <a:lumOff val="50000"/>
                </a:schemeClr>
              </a:solidFill>
            </a:endParaRPr>
          </a:p>
          <a:p>
            <a:pPr algn="l"/>
            <a:r>
              <a:rPr lang="en-GB" sz="2400" b="1" i="0" u="none" strike="noStrike" baseline="0" dirty="0">
                <a:solidFill>
                  <a:schemeClr val="tx1"/>
                </a:solidFill>
              </a:rPr>
              <a:t>R</a:t>
            </a:r>
            <a:r>
              <a:rPr lang="en-GB" sz="2400" b="1" i="0" u="none" strike="noStrike" baseline="-25000" dirty="0">
                <a:solidFill>
                  <a:schemeClr val="tx1"/>
                </a:solidFill>
              </a:rPr>
              <a:t>0</a:t>
            </a:r>
            <a:r>
              <a:rPr lang="en-GB" sz="2400" b="1" i="0" u="none" strike="noStrike" baseline="0" dirty="0"/>
              <a:t> </a:t>
            </a:r>
            <a:r>
              <a:rPr lang="en-GB" sz="2400" b="0" i="0" u="none" strike="noStrike" baseline="0" dirty="0">
                <a:solidFill>
                  <a:schemeClr val="tx1">
                    <a:lumMod val="50000"/>
                    <a:lumOff val="50000"/>
                  </a:schemeClr>
                </a:solidFill>
              </a:rPr>
              <a:t>is given by the </a:t>
            </a:r>
            <a:r>
              <a:rPr lang="en-GB" sz="2400" b="1" i="0" u="none" strike="noStrike" baseline="0" dirty="0">
                <a:solidFill>
                  <a:schemeClr val="tx1"/>
                </a:solidFill>
              </a:rPr>
              <a:t>dominant eigenvalue of G</a:t>
            </a:r>
            <a:r>
              <a:rPr lang="en-GB" sz="2400" b="0" i="0" u="none" strike="noStrike" baseline="0" dirty="0">
                <a:solidFill>
                  <a:schemeClr val="tx1">
                    <a:lumMod val="50000"/>
                    <a:lumOff val="50000"/>
                  </a:schemeClr>
                </a:solidFill>
              </a:rPr>
              <a:t>. The next generation matrix has a number of desirable properties from a mathematical standpoint. In particular, it is a non-negative matrix and, as such, it is guaranteed that there will be a single, unique eigenvalue which is positive, real, and strictly greater than all the others. </a:t>
            </a:r>
            <a:endParaRPr lang="en-GB" sz="2400"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242289B4-77AE-45C4-A2C6-E5F6FF360D88}"/>
              </a:ext>
            </a:extLst>
          </p:cNvPr>
          <p:cNvSpPr>
            <a:spLocks noGrp="1"/>
          </p:cNvSpPr>
          <p:nvPr>
            <p:ph type="sldNum" sz="quarter" idx="12"/>
          </p:nvPr>
        </p:nvSpPr>
        <p:spPr/>
        <p:txBody>
          <a:bodyPr/>
          <a:lstStyle/>
          <a:p>
            <a:fld id="{5272FE66-7AD5-4CD1-9C96-61183579FFFB}" type="slidenum">
              <a:rPr lang="en-GB" smtClean="0"/>
              <a:t>20</a:t>
            </a:fld>
            <a:endParaRPr lang="en-GB"/>
          </a:p>
        </p:txBody>
      </p:sp>
    </p:spTree>
    <p:extLst>
      <p:ext uri="{BB962C8B-B14F-4D97-AF65-F5344CB8AC3E}">
        <p14:creationId xmlns:p14="http://schemas.microsoft.com/office/powerpoint/2010/main" val="1763655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392D-5EBF-488F-9403-6780F03C941C}"/>
              </a:ext>
            </a:extLst>
          </p:cNvPr>
          <p:cNvSpPr>
            <a:spLocks noGrp="1"/>
          </p:cNvSpPr>
          <p:nvPr>
            <p:ph type="title"/>
          </p:nvPr>
        </p:nvSpPr>
        <p:spPr/>
        <p:txBody>
          <a:bodyPr/>
          <a:lstStyle/>
          <a:p>
            <a:r>
              <a:rPr lang="en-GB" dirty="0"/>
              <a:t>Next Generation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B8301-19ED-4B1B-8014-59413E872E45}"/>
                  </a:ext>
                </a:extLst>
              </p:cNvPr>
              <p:cNvSpPr>
                <a:spLocks noGrp="1"/>
              </p:cNvSpPr>
              <p:nvPr>
                <p:ph idx="1"/>
              </p:nvPr>
            </p:nvSpPr>
            <p:spPr>
              <a:xfrm>
                <a:off x="838199" y="1324209"/>
                <a:ext cx="10515600" cy="5129257"/>
              </a:xfrm>
            </p:spPr>
            <p:txBody>
              <a:bodyPr>
                <a:normAutofit/>
              </a:bodyPr>
              <a:lstStyle/>
              <a:p>
                <a:pPr marL="0" indent="0" algn="l">
                  <a:buNone/>
                </a:pPr>
                <a:r>
                  <a:rPr lang="en-GB" sz="2000" dirty="0"/>
                  <a:t>T</a:t>
                </a:r>
                <a:r>
                  <a:rPr lang="en-GB" sz="2000" b="0" i="0" u="none" strike="noStrike" baseline="0" dirty="0"/>
                  <a:t>he next generation matrix G. It is comprised of two parts: F and V</a:t>
                </a:r>
                <a:r>
                  <a:rPr lang="en-GB" sz="2000" b="0" i="0" u="none" strike="noStrike" baseline="30000" dirty="0"/>
                  <a:t> −1</a:t>
                </a:r>
                <a:r>
                  <a:rPr lang="en-GB" sz="2000" b="0" i="0" u="none" strike="noStrike" dirty="0"/>
                  <a:t>, where:</a:t>
                </a:r>
              </a:p>
              <a:p>
                <a:pPr lvl="1"/>
                <a:r>
                  <a:rPr lang="en-GB" sz="2000" b="0" i="0" u="none" strike="noStrike" baseline="0" dirty="0" err="1"/>
                  <a:t>F</a:t>
                </a:r>
                <a:r>
                  <a:rPr lang="en-GB" sz="2000" b="0" i="0" u="none" strike="noStrike" baseline="-25000" dirty="0" err="1"/>
                  <a:t>ij</a:t>
                </a:r>
                <a:r>
                  <a:rPr lang="en-GB" sz="2000" b="0" i="0" u="none" strike="noStrike" baseline="0" dirty="0"/>
                  <a:t> are the new infections</a:t>
                </a:r>
              </a:p>
              <a:p>
                <a:pPr lvl="1"/>
                <a:r>
                  <a:rPr lang="en-GB" sz="2000" b="0" i="0" u="none" strike="noStrike" baseline="0" dirty="0" err="1"/>
                  <a:t>V</a:t>
                </a:r>
                <a:r>
                  <a:rPr lang="en-GB" sz="2000" b="0" i="0" u="none" strike="noStrike" baseline="-25000" dirty="0" err="1"/>
                  <a:t>ij</a:t>
                </a:r>
                <a:r>
                  <a:rPr lang="en-GB" sz="2000" b="0" i="0" u="none" strike="noStrike" baseline="0" dirty="0"/>
                  <a:t> are the transfers of infections from one compartment to another.</a:t>
                </a:r>
              </a:p>
              <a:p>
                <a:pPr marL="0" indent="0" algn="l">
                  <a:buNone/>
                </a:pPr>
                <a:r>
                  <a:rPr lang="en-GB" sz="2000" b="0" i="0" u="none" strike="noStrike" baseline="0" dirty="0"/>
                  <a:t>R</a:t>
                </a:r>
                <a:r>
                  <a:rPr lang="en-GB" sz="2000" b="0" i="0" u="none" strike="noStrike" baseline="-25000" dirty="0"/>
                  <a:t>0</a:t>
                </a:r>
                <a:r>
                  <a:rPr lang="en-GB" sz="2000" b="0" i="0" u="none" strike="noStrike" baseline="0" dirty="0"/>
                  <a:t> is the dominant eigenvalue of the matrix G = FV</a:t>
                </a:r>
                <a:r>
                  <a:rPr lang="en-GB" sz="2000" b="0" i="0" u="none" strike="noStrike" baseline="30000" dirty="0"/>
                  <a:t>−1</a:t>
                </a:r>
                <a:r>
                  <a:rPr lang="en-GB" sz="2000" b="0" i="0" u="none" strike="noStrike" baseline="0" dirty="0"/>
                  <a:t>.</a:t>
                </a:r>
              </a:p>
              <a:p>
                <a:pPr algn="l"/>
                <a:endParaRPr lang="en-GB" sz="2000" b="0" i="0" u="none" strike="noStrike" baseline="0" dirty="0">
                  <a:latin typeface="CMR10"/>
                </a:endParaRPr>
              </a:p>
              <a:p>
                <a:pPr algn="l"/>
                <a:endParaRPr lang="en-GB" sz="2000" dirty="0">
                  <a:latin typeface="CMR10"/>
                </a:endParaRPr>
              </a:p>
              <a:p>
                <a:pPr algn="l"/>
                <a:endParaRPr lang="en-GB" sz="2000" dirty="0">
                  <a:latin typeface="CMR10"/>
                </a:endParaRPr>
              </a:p>
              <a:p>
                <a:pPr algn="l"/>
                <a:endParaRPr lang="en-GB" sz="2000" dirty="0">
                  <a:latin typeface="CMR10"/>
                </a:endParaRPr>
              </a:p>
              <a:p>
                <a:pPr marL="0" indent="0">
                  <a:buNone/>
                </a:pPr>
                <a:endParaRPr lang="en-GB" sz="20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GB" sz="2000" b="0" i="1" smtClean="0">
                          <a:latin typeface="Cambria Math" panose="02040503050406030204" pitchFamily="18" charset="0"/>
                        </a:rPr>
                        <m:t>𝐹</m:t>
                      </m:r>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f>
                            <m:fPr>
                              <m:type m:val="noBar"/>
                              <m:ctrlPr>
                                <a:rPr lang="en-GB" sz="2000" b="0" i="1" smtClean="0">
                                  <a:latin typeface="Cambria Math" panose="02040503050406030204" pitchFamily="18" charset="0"/>
                                </a:rPr>
                              </m:ctrlPr>
                            </m:fPr>
                            <m:num>
                              <m:r>
                                <a:rPr lang="en-GB" sz="2000" b="0" i="1" smtClean="0">
                                  <a:latin typeface="Cambria Math" panose="02040503050406030204" pitchFamily="18" charset="0"/>
                                </a:rPr>
                                <m:t>0</m:t>
                              </m:r>
                              <m:r>
                                <a:rPr lang="en-GB" sz="2000" b="0" i="1" smtClean="0">
                                  <a:latin typeface="Cambria Math" panose="02040503050406030204" pitchFamily="18" charset="0"/>
                                  <a:ea typeface="Cambria Math" panose="02040503050406030204" pitchFamily="18" charset="0"/>
                                </a:rPr>
                                <m:t>   </m:t>
                              </m:r>
                            </m:num>
                            <m:den>
                              <m:r>
                                <a:rPr lang="en-GB" sz="2000" b="0" i="1" smtClean="0">
                                  <a:latin typeface="Cambria Math" panose="02040503050406030204" pitchFamily="18" charset="0"/>
                                </a:rPr>
                                <m:t>0   </m:t>
                              </m:r>
                            </m:den>
                          </m:f>
                          <m:f>
                            <m:fPr>
                              <m:type m:val="noBar"/>
                              <m:ctrlPr>
                                <a:rPr lang="en-GB" sz="2000" i="1">
                                  <a:latin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𝛽</m:t>
                              </m:r>
                            </m:num>
                            <m:den>
                              <m:r>
                                <a:rPr lang="en-GB" sz="2000" b="0" i="1" smtClean="0">
                                  <a:latin typeface="Cambria Math" panose="02040503050406030204" pitchFamily="18" charset="0"/>
                                </a:rPr>
                                <m:t>0</m:t>
                              </m:r>
                            </m:den>
                          </m:f>
                        </m:e>
                      </m:d>
                      <m:r>
                        <a:rPr lang="en-GB" sz="2000" b="0" i="1" smtClean="0">
                          <a:latin typeface="Cambria Math" panose="02040503050406030204" pitchFamily="18" charset="0"/>
                        </a:rPr>
                        <m:t>       </m:t>
                      </m:r>
                      <m:r>
                        <a:rPr lang="en-GB" sz="2000" b="0" i="1" smtClean="0">
                          <a:latin typeface="Cambria Math" panose="02040503050406030204" pitchFamily="18" charset="0"/>
                        </a:rPr>
                        <m:t>𝑉</m:t>
                      </m:r>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f>
                            <m:fPr>
                              <m:type m:val="noBar"/>
                              <m:ctrlPr>
                                <a:rPr lang="en-GB" sz="2000" b="0" i="1" smtClean="0">
                                  <a:latin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𝜇</m:t>
                              </m:r>
                            </m:num>
                            <m:den>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𝛾</m:t>
                              </m:r>
                            </m:den>
                          </m:f>
                          <m:f>
                            <m:fPr>
                              <m:type m:val="noBar"/>
                              <m:ctrlPr>
                                <a:rPr lang="en-GB" sz="2000" i="1" smtClean="0">
                                  <a:latin typeface="Cambria Math" panose="02040503050406030204" pitchFamily="18" charset="0"/>
                                </a:rPr>
                              </m:ctrlPr>
                            </m:fPr>
                            <m:num>
                              <m:r>
                                <a:rPr lang="en-GB" sz="2000" b="0" i="1" smtClean="0">
                                  <a:latin typeface="Cambria Math" panose="02040503050406030204" pitchFamily="18" charset="0"/>
                                </a:rPr>
                                <m:t>      0</m:t>
                              </m:r>
                            </m:num>
                            <m:den>
                              <m:r>
                                <a:rPr lang="en-GB" sz="2000" b="0" i="1" smtClean="0">
                                  <a:latin typeface="Cambria Math" panose="02040503050406030204" pitchFamily="18" charset="0"/>
                                </a:rPr>
                                <m:t>     </m:t>
                              </m:r>
                              <m:r>
                                <a:rPr lang="en-GB" sz="2000" i="1">
                                  <a:latin typeface="Cambria Math" panose="02040503050406030204" pitchFamily="18" charset="0"/>
                                  <a:ea typeface="Cambria Math" panose="02040503050406030204" pitchFamily="18" charset="0"/>
                                </a:rPr>
                                <m:t>𝜏</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𝜇</m:t>
                              </m:r>
                            </m:den>
                          </m:f>
                        </m:e>
                      </m:d>
                      <m:r>
                        <a:rPr lang="en-GB" sz="2000" b="0" i="1" smtClean="0">
                          <a:latin typeface="Cambria Math" panose="02040503050406030204" pitchFamily="18" charset="0"/>
                        </a:rPr>
                        <m:t>       </m:t>
                      </m:r>
                      <m:r>
                        <a:rPr lang="en-GB" sz="2000" b="0" i="1" smtClean="0">
                          <a:latin typeface="Cambria Math" panose="02040503050406030204" pitchFamily="18" charset="0"/>
                        </a:rPr>
                        <m:t>𝐹</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𝑉</m:t>
                          </m:r>
                        </m:e>
                        <m:sup>
                          <m:r>
                            <a:rPr lang="en-GB" sz="2000" b="0" i="1" smtClean="0">
                              <a:latin typeface="Cambria Math" panose="02040503050406030204" pitchFamily="18" charset="0"/>
                            </a:rPr>
                            <m:t>−1</m:t>
                          </m:r>
                        </m:sup>
                      </m:sSup>
                      <m:r>
                        <a:rPr lang="en-GB" sz="2000" b="0" i="1" smtClean="0">
                          <a:latin typeface="Cambria Math" panose="02040503050406030204" pitchFamily="18" charset="0"/>
                        </a:rPr>
                        <m:t>=</m:t>
                      </m:r>
                      <m:d>
                        <m:dPr>
                          <m:ctrlPr>
                            <a:rPr lang="en-GB" sz="2000" i="1">
                              <a:latin typeface="Cambria Math" panose="02040503050406030204" pitchFamily="18" charset="0"/>
                            </a:rPr>
                          </m:ctrlPr>
                        </m:dPr>
                        <m:e>
                          <m:f>
                            <m:fPr>
                              <m:type m:val="noBar"/>
                              <m:ctrlPr>
                                <a:rPr lang="en-GB" sz="2000" i="1">
                                  <a:latin typeface="Cambria Math" panose="02040503050406030204" pitchFamily="18" charset="0"/>
                                </a:rPr>
                              </m:ctrlPr>
                            </m:fPr>
                            <m:num>
                              <m:f>
                                <m:fPr>
                                  <m:ctrlPr>
                                    <a:rPr lang="en-GB" sz="2000" i="1" smtClean="0">
                                      <a:solidFill>
                                        <a:srgbClr val="8439BD"/>
                                      </a:solidFill>
                                      <a:latin typeface="Cambria Math" panose="02040503050406030204" pitchFamily="18" charset="0"/>
                                    </a:rPr>
                                  </m:ctrlPr>
                                </m:fPr>
                                <m:num>
                                  <m:r>
                                    <a:rPr lang="en-GB" sz="2000" i="1">
                                      <a:solidFill>
                                        <a:srgbClr val="8439BD"/>
                                      </a:solidFill>
                                      <a:latin typeface="Cambria Math" panose="02040503050406030204" pitchFamily="18" charset="0"/>
                                      <a:ea typeface="Cambria Math" panose="02040503050406030204" pitchFamily="18" charset="0"/>
                                    </a:rPr>
                                    <m:t>𝛽𝛾</m:t>
                                  </m:r>
                                </m:num>
                                <m:den>
                                  <m:r>
                                    <a:rPr lang="en-GB" sz="2000" i="1">
                                      <a:solidFill>
                                        <a:srgbClr val="8439BD"/>
                                      </a:solidFill>
                                      <a:latin typeface="Cambria Math" panose="02040503050406030204" pitchFamily="18" charset="0"/>
                                    </a:rPr>
                                    <m:t>(</m:t>
                                  </m:r>
                                  <m:r>
                                    <a:rPr lang="en-GB" sz="2000" i="1">
                                      <a:solidFill>
                                        <a:srgbClr val="8439BD"/>
                                      </a:solidFill>
                                      <a:latin typeface="Cambria Math" panose="02040503050406030204" pitchFamily="18" charset="0"/>
                                      <a:ea typeface="Cambria Math" panose="02040503050406030204" pitchFamily="18" charset="0"/>
                                    </a:rPr>
                                    <m:t>𝛾</m:t>
                                  </m:r>
                                  <m:r>
                                    <a:rPr lang="en-GB" sz="2000" i="1">
                                      <a:solidFill>
                                        <a:srgbClr val="8439BD"/>
                                      </a:solidFill>
                                      <a:latin typeface="Cambria Math" panose="02040503050406030204" pitchFamily="18" charset="0"/>
                                      <a:ea typeface="Cambria Math" panose="02040503050406030204" pitchFamily="18" charset="0"/>
                                    </a:rPr>
                                    <m:t>+</m:t>
                                  </m:r>
                                  <m:r>
                                    <a:rPr lang="en-GB" sz="2000" i="1">
                                      <a:solidFill>
                                        <a:srgbClr val="8439BD"/>
                                      </a:solidFill>
                                      <a:latin typeface="Cambria Math" panose="02040503050406030204" pitchFamily="18" charset="0"/>
                                      <a:ea typeface="Cambria Math" panose="02040503050406030204" pitchFamily="18" charset="0"/>
                                    </a:rPr>
                                    <m:t>𝜇</m:t>
                                  </m:r>
                                  <m:r>
                                    <a:rPr lang="en-GB" sz="2000" i="1">
                                      <a:solidFill>
                                        <a:srgbClr val="8439BD"/>
                                      </a:solidFill>
                                      <a:latin typeface="Cambria Math" panose="02040503050406030204" pitchFamily="18" charset="0"/>
                                    </a:rPr>
                                    <m:t>)(</m:t>
                                  </m:r>
                                  <m:r>
                                    <a:rPr lang="en-GB" sz="2000" i="1">
                                      <a:solidFill>
                                        <a:srgbClr val="8439BD"/>
                                      </a:solidFill>
                                      <a:latin typeface="Cambria Math" panose="02040503050406030204" pitchFamily="18" charset="0"/>
                                      <a:ea typeface="Cambria Math" panose="02040503050406030204" pitchFamily="18" charset="0"/>
                                    </a:rPr>
                                    <m:t>𝜏</m:t>
                                  </m:r>
                                  <m:r>
                                    <a:rPr lang="en-GB" sz="2000" i="1">
                                      <a:solidFill>
                                        <a:srgbClr val="8439BD"/>
                                      </a:solidFill>
                                      <a:latin typeface="Cambria Math" panose="02040503050406030204" pitchFamily="18" charset="0"/>
                                      <a:ea typeface="Cambria Math" panose="02040503050406030204" pitchFamily="18" charset="0"/>
                                    </a:rPr>
                                    <m:t>+</m:t>
                                  </m:r>
                                  <m:r>
                                    <a:rPr lang="en-GB" sz="2000" i="1">
                                      <a:solidFill>
                                        <a:srgbClr val="8439BD"/>
                                      </a:solidFill>
                                      <a:latin typeface="Cambria Math" panose="02040503050406030204" pitchFamily="18" charset="0"/>
                                      <a:ea typeface="Cambria Math" panose="02040503050406030204" pitchFamily="18" charset="0"/>
                                    </a:rPr>
                                    <m:t>𝜇</m:t>
                                  </m:r>
                                  <m:r>
                                    <a:rPr lang="en-GB" sz="2000" i="1">
                                      <a:solidFill>
                                        <a:srgbClr val="8439BD"/>
                                      </a:solidFill>
                                      <a:latin typeface="Cambria Math" panose="02040503050406030204" pitchFamily="18" charset="0"/>
                                    </a:rPr>
                                    <m:t>)</m:t>
                                  </m:r>
                                </m:den>
                              </m:f>
                            </m:num>
                            <m:den>
                              <m:r>
                                <a:rPr lang="en-GB" sz="2000" b="0" i="1" smtClean="0">
                                  <a:latin typeface="Cambria Math" panose="02040503050406030204" pitchFamily="18" charset="0"/>
                                </a:rPr>
                                <m:t>0</m:t>
                              </m:r>
                            </m:den>
                          </m:f>
                          <m:f>
                            <m:fPr>
                              <m:type m:val="noBar"/>
                              <m:ctrlPr>
                                <a:rPr lang="en-GB" sz="2000" i="1">
                                  <a:latin typeface="Cambria Math" panose="02040503050406030204" pitchFamily="18" charset="0"/>
                                </a:rPr>
                              </m:ctrlPr>
                            </m:fPr>
                            <m:num>
                              <m:r>
                                <a:rPr lang="en-GB" sz="2000" b="0" i="1" smtClean="0">
                                  <a:latin typeface="Cambria Math" panose="02040503050406030204" pitchFamily="18" charset="0"/>
                                </a:rPr>
                                <m:t>     </m:t>
                              </m:r>
                              <m:f>
                                <m:fPr>
                                  <m:ctrlPr>
                                    <a:rPr lang="en-GB" sz="2000" i="1">
                                      <a:latin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𝛽</m:t>
                                  </m:r>
                                </m:num>
                                <m:den>
                                  <m:r>
                                    <a:rPr lang="en-GB" sz="2000" b="0" i="1" smtClean="0">
                                      <a:latin typeface="Cambria Math" panose="02040503050406030204" pitchFamily="18" charset="0"/>
                                      <a:ea typeface="Cambria Math" panose="02040503050406030204" pitchFamily="18" charset="0"/>
                                    </a:rPr>
                                    <m:t>  </m:t>
                                  </m:r>
                                  <m:r>
                                    <a:rPr lang="en-GB" sz="2000" i="1">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𝜏</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𝜇</m:t>
                                  </m:r>
                                  <m:r>
                                    <a:rPr lang="en-GB" sz="2000" i="1">
                                      <a:latin typeface="Cambria Math" panose="02040503050406030204" pitchFamily="18" charset="0"/>
                                    </a:rPr>
                                    <m:t>)</m:t>
                                  </m:r>
                                </m:den>
                              </m:f>
                            </m:num>
                            <m:den>
                              <m:r>
                                <a:rPr lang="en-GB" sz="2000" b="0" i="1" smtClean="0">
                                  <a:latin typeface="Cambria Math" panose="02040503050406030204" pitchFamily="18" charset="0"/>
                                </a:rPr>
                                <m:t>       0</m:t>
                              </m:r>
                            </m:den>
                          </m:f>
                        </m:e>
                      </m:d>
                    </m:oMath>
                  </m:oMathPara>
                </a14:m>
                <a:endParaRPr lang="en-GB"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i="1">
                              <a:latin typeface="Cambria Math" panose="02040503050406030204" pitchFamily="18" charset="0"/>
                            </a:rPr>
                            <m:t>𝑅</m:t>
                          </m:r>
                        </m:e>
                        <m:sub>
                          <m:r>
                            <a:rPr lang="en-GB" sz="2000" b="0" i="1" smtClean="0">
                              <a:latin typeface="Cambria Math" panose="02040503050406030204" pitchFamily="18" charset="0"/>
                            </a:rPr>
                            <m:t>0</m:t>
                          </m:r>
                        </m:sub>
                      </m:sSub>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𝛽𝛾</m:t>
                          </m:r>
                        </m:num>
                        <m:den>
                          <m:r>
                            <a:rPr lang="en-GB" sz="2000" b="0" i="1" smtClean="0">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𝛾</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𝜏</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rPr>
                            <m:t>)</m:t>
                          </m:r>
                        </m:den>
                      </m:f>
                    </m:oMath>
                  </m:oMathPara>
                </a14:m>
                <a:endParaRPr lang="en-GB" sz="2000" baseline="30000" dirty="0">
                  <a:latin typeface="CMR8"/>
                </a:endParaRPr>
              </a:p>
              <a:p>
                <a:pPr algn="l"/>
                <a:endParaRPr lang="en-GB" sz="2000" b="0" i="0" u="none" strike="noStrike" baseline="30000" dirty="0">
                  <a:latin typeface="CMR8"/>
                </a:endParaRPr>
              </a:p>
            </p:txBody>
          </p:sp>
        </mc:Choice>
        <mc:Fallback xmlns="">
          <p:sp>
            <p:nvSpPr>
              <p:cNvPr id="3" name="Content Placeholder 2">
                <a:extLst>
                  <a:ext uri="{FF2B5EF4-FFF2-40B4-BE49-F238E27FC236}">
                    <a16:creationId xmlns:a16="http://schemas.microsoft.com/office/drawing/2014/main" id="{EBBB8301-19ED-4B1B-8014-59413E872E45}"/>
                  </a:ext>
                </a:extLst>
              </p:cNvPr>
              <p:cNvSpPr>
                <a:spLocks noGrp="1" noRot="1" noChangeAspect="1" noMove="1" noResize="1" noEditPoints="1" noAdjustHandles="1" noChangeArrowheads="1" noChangeShapeType="1" noTextEdit="1"/>
              </p:cNvSpPr>
              <p:nvPr>
                <p:ph idx="1"/>
              </p:nvPr>
            </p:nvSpPr>
            <p:spPr>
              <a:xfrm>
                <a:off x="838199" y="1324209"/>
                <a:ext cx="10515600" cy="5129257"/>
              </a:xfrm>
              <a:blipFill>
                <a:blip r:embed="rId2"/>
                <a:stretch>
                  <a:fillRect l="-1449" t="-2019"/>
                </a:stretch>
              </a:blipFill>
            </p:spPr>
            <p:txBody>
              <a:bodyPr/>
              <a:lstStyle/>
              <a:p>
                <a:r>
                  <a:rPr lang="en-GB">
                    <a:noFill/>
                  </a:rPr>
                  <a:t> </a:t>
                </a:r>
              </a:p>
            </p:txBody>
          </p:sp>
        </mc:Fallback>
      </mc:AlternateContent>
      <p:grpSp>
        <p:nvGrpSpPr>
          <p:cNvPr id="15" name="Group 14">
            <a:extLst>
              <a:ext uri="{FF2B5EF4-FFF2-40B4-BE49-F238E27FC236}">
                <a16:creationId xmlns:a16="http://schemas.microsoft.com/office/drawing/2014/main" id="{75C7F7F5-E34C-4A17-876D-B8398DAAFA49}"/>
              </a:ext>
            </a:extLst>
          </p:cNvPr>
          <p:cNvGrpSpPr/>
          <p:nvPr/>
        </p:nvGrpSpPr>
        <p:grpSpPr>
          <a:xfrm>
            <a:off x="2238375" y="3110390"/>
            <a:ext cx="7715249" cy="1193900"/>
            <a:chOff x="2387601" y="2601668"/>
            <a:chExt cx="7416798" cy="1238098"/>
          </a:xfrm>
        </p:grpSpPr>
        <p:grpSp>
          <p:nvGrpSpPr>
            <p:cNvPr id="16" name="Group 15">
              <a:extLst>
                <a:ext uri="{FF2B5EF4-FFF2-40B4-BE49-F238E27FC236}">
                  <a16:creationId xmlns:a16="http://schemas.microsoft.com/office/drawing/2014/main" id="{219802E7-7911-461D-8392-C9A723055811}"/>
                </a:ext>
              </a:extLst>
            </p:cNvPr>
            <p:cNvGrpSpPr/>
            <p:nvPr/>
          </p:nvGrpSpPr>
          <p:grpSpPr>
            <a:xfrm>
              <a:off x="2387601" y="2639435"/>
              <a:ext cx="7416798" cy="1200331"/>
              <a:chOff x="2980267" y="2828833"/>
              <a:chExt cx="7416798" cy="1200331"/>
            </a:xfrm>
          </p:grpSpPr>
          <p:sp>
            <p:nvSpPr>
              <p:cNvPr id="19" name="TextBox 18">
                <a:extLst>
                  <a:ext uri="{FF2B5EF4-FFF2-40B4-BE49-F238E27FC236}">
                    <a16:creationId xmlns:a16="http://schemas.microsoft.com/office/drawing/2014/main" id="{5E3D7C74-2921-4189-9217-68B1F4EA63E3}"/>
                  </a:ext>
                </a:extLst>
              </p:cNvPr>
              <p:cNvSpPr txBox="1"/>
              <p:nvPr/>
            </p:nvSpPr>
            <p:spPr>
              <a:xfrm>
                <a:off x="2980267" y="2828835"/>
                <a:ext cx="1117600" cy="12003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4D04540-9199-4295-B5B3-334F7E0F15E4}"/>
                  </a:ext>
                </a:extLst>
              </p:cNvPr>
              <p:cNvSpPr txBox="1"/>
              <p:nvPr/>
            </p:nvSpPr>
            <p:spPr>
              <a:xfrm>
                <a:off x="5140959" y="2828835"/>
                <a:ext cx="1117600" cy="1200329"/>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BB50849-944E-4F44-9A3A-6A2E1DD70F7E}"/>
                  </a:ext>
                </a:extLst>
              </p:cNvPr>
              <p:cNvSpPr txBox="1"/>
              <p:nvPr/>
            </p:nvSpPr>
            <p:spPr>
              <a:xfrm>
                <a:off x="9279465" y="2828833"/>
                <a:ext cx="1117600" cy="120032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row: Right 21">
                <a:extLst>
                  <a:ext uri="{FF2B5EF4-FFF2-40B4-BE49-F238E27FC236}">
                    <a16:creationId xmlns:a16="http://schemas.microsoft.com/office/drawing/2014/main" id="{4199FCE1-CB08-4682-A739-B9F063633158}"/>
                  </a:ext>
                </a:extLst>
              </p:cNvPr>
              <p:cNvSpPr/>
              <p:nvPr/>
            </p:nvSpPr>
            <p:spPr>
              <a:xfrm>
                <a:off x="4406898" y="3259665"/>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96E06684-493D-40CC-838B-81F4A450C4B4}"/>
                  </a:ext>
                </a:extLst>
              </p:cNvPr>
              <p:cNvSpPr txBox="1"/>
              <p:nvPr/>
            </p:nvSpPr>
            <p:spPr>
              <a:xfrm>
                <a:off x="7190213" y="2828833"/>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55899F99-B980-47CD-A496-21DB3329553C}"/>
                  </a:ext>
                </a:extLst>
              </p:cNvPr>
              <p:cNvSpPr/>
              <p:nvPr/>
            </p:nvSpPr>
            <p:spPr>
              <a:xfrm>
                <a:off x="6389793"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799C558F-2A71-44CA-A49A-CEAF7B398289}"/>
                  </a:ext>
                </a:extLst>
              </p:cNvPr>
              <p:cNvSpPr/>
              <p:nvPr/>
            </p:nvSpPr>
            <p:spPr>
              <a:xfrm>
                <a:off x="8608906"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C2427D00-9BBA-4189-918C-2BE01D9FA8E2}"/>
                  </a:ext>
                </a:extLst>
              </p:cNvPr>
              <p:cNvSpPr txBox="1"/>
              <p:nvPr/>
            </p:nvSpPr>
            <p:spPr>
              <a:xfrm>
                <a:off x="4515270" y="2859912"/>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17" name="TextBox 16">
              <a:extLst>
                <a:ext uri="{FF2B5EF4-FFF2-40B4-BE49-F238E27FC236}">
                  <a16:creationId xmlns:a16="http://schemas.microsoft.com/office/drawing/2014/main" id="{4B2D5422-5702-4E87-8B9C-73D0DC26E8DD}"/>
                </a:ext>
              </a:extLst>
            </p:cNvPr>
            <p:cNvSpPr txBox="1"/>
            <p:nvPr/>
          </p:nvSpPr>
          <p:spPr>
            <a:xfrm>
              <a:off x="5941641" y="2601668"/>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g</a:t>
              </a:r>
            </a:p>
          </p:txBody>
        </p:sp>
        <p:sp>
          <p:nvSpPr>
            <p:cNvPr id="18" name="TextBox 17">
              <a:extLst>
                <a:ext uri="{FF2B5EF4-FFF2-40B4-BE49-F238E27FC236}">
                  <a16:creationId xmlns:a16="http://schemas.microsoft.com/office/drawing/2014/main" id="{4678EEDC-3988-4B74-8AFB-A48911782B44}"/>
                </a:ext>
              </a:extLst>
            </p:cNvPr>
            <p:cNvSpPr txBox="1"/>
            <p:nvPr/>
          </p:nvSpPr>
          <p:spPr>
            <a:xfrm>
              <a:off x="8119268" y="2601668"/>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grpSp>
      <p:sp>
        <p:nvSpPr>
          <p:cNvPr id="4" name="Slide Number Placeholder 3">
            <a:extLst>
              <a:ext uri="{FF2B5EF4-FFF2-40B4-BE49-F238E27FC236}">
                <a16:creationId xmlns:a16="http://schemas.microsoft.com/office/drawing/2014/main" id="{69F3D3EA-DD8B-46F1-ACB5-1A5E67B75EB3}"/>
              </a:ext>
            </a:extLst>
          </p:cNvPr>
          <p:cNvSpPr>
            <a:spLocks noGrp="1"/>
          </p:cNvSpPr>
          <p:nvPr>
            <p:ph type="sldNum" sz="quarter" idx="12"/>
          </p:nvPr>
        </p:nvSpPr>
        <p:spPr/>
        <p:txBody>
          <a:bodyPr/>
          <a:lstStyle/>
          <a:p>
            <a:fld id="{5272FE66-7AD5-4CD1-9C96-61183579FFFB}" type="slidenum">
              <a:rPr lang="en-GB" smtClean="0"/>
              <a:t>21</a:t>
            </a:fld>
            <a:endParaRPr lang="en-GB"/>
          </a:p>
        </p:txBody>
      </p:sp>
    </p:spTree>
    <p:extLst>
      <p:ext uri="{BB962C8B-B14F-4D97-AF65-F5344CB8AC3E}">
        <p14:creationId xmlns:p14="http://schemas.microsoft.com/office/powerpoint/2010/main" val="3622235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9D6A-5247-4C90-AEFF-F65DBD5A9DFD}"/>
              </a:ext>
            </a:extLst>
          </p:cNvPr>
          <p:cNvSpPr>
            <a:spLocks noGrp="1"/>
          </p:cNvSpPr>
          <p:nvPr>
            <p:ph type="title"/>
          </p:nvPr>
        </p:nvSpPr>
        <p:spPr/>
        <p:txBody>
          <a:bodyPr/>
          <a:lstStyle/>
          <a:p>
            <a:r>
              <a:rPr lang="en-GB" dirty="0"/>
              <a:t>How do interventions impact R</a:t>
            </a:r>
            <a:r>
              <a:rPr lang="en-GB" baseline="-25000" dirty="0"/>
              <a:t>0</a:t>
            </a:r>
            <a:r>
              <a:rPr lang="en-GB" dirty="0"/>
              <a:t>?</a:t>
            </a:r>
          </a:p>
        </p:txBody>
      </p:sp>
      <p:sp>
        <p:nvSpPr>
          <p:cNvPr id="6" name="Oval 7">
            <a:extLst>
              <a:ext uri="{FF2B5EF4-FFF2-40B4-BE49-F238E27FC236}">
                <a16:creationId xmlns:a16="http://schemas.microsoft.com/office/drawing/2014/main" id="{8E0CA8B7-299D-4CBE-8319-FD890CCA9B75}"/>
              </a:ext>
            </a:extLst>
          </p:cNvPr>
          <p:cNvSpPr>
            <a:spLocks noChangeArrowheads="1"/>
          </p:cNvSpPr>
          <p:nvPr/>
        </p:nvSpPr>
        <p:spPr bwMode="auto">
          <a:xfrm>
            <a:off x="3899732" y="3614072"/>
            <a:ext cx="2514600" cy="1066800"/>
          </a:xfrm>
          <a:prstGeom prst="ellipse">
            <a:avLst/>
          </a:prstGeom>
          <a:noFill/>
          <a:ln w="9525">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algn="ctr" defTabSz="457200" eaLnBrk="1" hangingPunct="1"/>
            <a:r>
              <a:rPr lang="en-GB" altLang="en-US" dirty="0">
                <a:solidFill>
                  <a:prstClr val="black"/>
                </a:solidFill>
              </a:rPr>
              <a:t>Probability of infection</a:t>
            </a:r>
          </a:p>
          <a:p>
            <a:pPr algn="ctr" defTabSz="457200" eaLnBrk="1" hangingPunct="1"/>
            <a:r>
              <a:rPr lang="en-GB" altLang="en-US" dirty="0">
                <a:solidFill>
                  <a:prstClr val="black"/>
                </a:solidFill>
              </a:rPr>
              <a:t>given a contact</a:t>
            </a:r>
          </a:p>
        </p:txBody>
      </p:sp>
      <p:sp>
        <p:nvSpPr>
          <p:cNvPr id="7" name="Oval 8">
            <a:extLst>
              <a:ext uri="{FF2B5EF4-FFF2-40B4-BE49-F238E27FC236}">
                <a16:creationId xmlns:a16="http://schemas.microsoft.com/office/drawing/2014/main" id="{4FEFE9B9-F27F-47E0-A389-568B582F5BCE}"/>
              </a:ext>
            </a:extLst>
          </p:cNvPr>
          <p:cNvSpPr>
            <a:spLocks noChangeArrowheads="1"/>
          </p:cNvSpPr>
          <p:nvPr/>
        </p:nvSpPr>
        <p:spPr bwMode="auto">
          <a:xfrm>
            <a:off x="9009142" y="3541882"/>
            <a:ext cx="2205789" cy="1143000"/>
          </a:xfrm>
          <a:prstGeom prst="ellipse">
            <a:avLst/>
          </a:prstGeom>
          <a:noFill/>
          <a:ln w="9525">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algn="ctr" defTabSz="457200" eaLnBrk="1" hangingPunct="1"/>
            <a:r>
              <a:rPr lang="en-GB" altLang="en-US" dirty="0">
                <a:solidFill>
                  <a:prstClr val="black"/>
                </a:solidFill>
              </a:rPr>
              <a:t>Number of contacts</a:t>
            </a:r>
          </a:p>
          <a:p>
            <a:pPr algn="ctr" defTabSz="457200" eaLnBrk="1" hangingPunct="1"/>
            <a:r>
              <a:rPr lang="en-GB" altLang="en-US" dirty="0">
                <a:solidFill>
                  <a:prstClr val="black"/>
                </a:solidFill>
              </a:rPr>
              <a:t>per unit time</a:t>
            </a:r>
          </a:p>
        </p:txBody>
      </p:sp>
      <p:sp>
        <p:nvSpPr>
          <p:cNvPr id="8" name="Oval 9">
            <a:extLst>
              <a:ext uri="{FF2B5EF4-FFF2-40B4-BE49-F238E27FC236}">
                <a16:creationId xmlns:a16="http://schemas.microsoft.com/office/drawing/2014/main" id="{3C1A95D8-9352-4F7E-B65B-30DA5C3F176E}"/>
              </a:ext>
            </a:extLst>
          </p:cNvPr>
          <p:cNvSpPr>
            <a:spLocks noChangeArrowheads="1"/>
          </p:cNvSpPr>
          <p:nvPr/>
        </p:nvSpPr>
        <p:spPr bwMode="auto">
          <a:xfrm>
            <a:off x="8928932" y="2242472"/>
            <a:ext cx="2590800" cy="1066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algn="ctr" defTabSz="457200" eaLnBrk="1" hangingPunct="1"/>
            <a:r>
              <a:rPr lang="en-GB" altLang="en-US">
                <a:solidFill>
                  <a:prstClr val="black"/>
                </a:solidFill>
              </a:rPr>
              <a:t>Duration of infection</a:t>
            </a:r>
          </a:p>
        </p:txBody>
      </p:sp>
      <p:sp>
        <p:nvSpPr>
          <p:cNvPr id="9" name="Oval 11">
            <a:extLst>
              <a:ext uri="{FF2B5EF4-FFF2-40B4-BE49-F238E27FC236}">
                <a16:creationId xmlns:a16="http://schemas.microsoft.com/office/drawing/2014/main" id="{155B7FF0-C23D-40F7-8C0F-AFEFD05EBA8E}"/>
              </a:ext>
            </a:extLst>
          </p:cNvPr>
          <p:cNvSpPr>
            <a:spLocks noChangeArrowheads="1"/>
          </p:cNvSpPr>
          <p:nvPr/>
        </p:nvSpPr>
        <p:spPr bwMode="auto">
          <a:xfrm>
            <a:off x="4653712" y="2370808"/>
            <a:ext cx="1600200" cy="10668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algn="ctr" defTabSz="457200" eaLnBrk="1" hangingPunct="1"/>
            <a:r>
              <a:rPr lang="en-GB" altLang="en-US" dirty="0">
                <a:solidFill>
                  <a:prstClr val="black"/>
                </a:solidFill>
              </a:rPr>
              <a:t>Basic </a:t>
            </a:r>
          </a:p>
          <a:p>
            <a:pPr algn="ctr" defTabSz="457200" eaLnBrk="1" hangingPunct="1"/>
            <a:r>
              <a:rPr lang="en-GB" altLang="en-US" dirty="0">
                <a:solidFill>
                  <a:prstClr val="black"/>
                </a:solidFill>
              </a:rPr>
              <a:t>reproduction </a:t>
            </a:r>
          </a:p>
          <a:p>
            <a:pPr algn="ctr" defTabSz="457200" eaLnBrk="1" hangingPunct="1"/>
            <a:r>
              <a:rPr lang="en-GB" altLang="en-US" dirty="0">
                <a:solidFill>
                  <a:prstClr val="black"/>
                </a:solidFill>
              </a:rPr>
              <a:t>number</a:t>
            </a:r>
          </a:p>
        </p:txBody>
      </p:sp>
      <p:sp>
        <p:nvSpPr>
          <p:cNvPr id="10" name="Line 13">
            <a:extLst>
              <a:ext uri="{FF2B5EF4-FFF2-40B4-BE49-F238E27FC236}">
                <a16:creationId xmlns:a16="http://schemas.microsoft.com/office/drawing/2014/main" id="{B2D5547D-F0B4-4104-9F02-9CC689FE597D}"/>
              </a:ext>
            </a:extLst>
          </p:cNvPr>
          <p:cNvSpPr>
            <a:spLocks noChangeShapeType="1"/>
          </p:cNvSpPr>
          <p:nvPr/>
        </p:nvSpPr>
        <p:spPr bwMode="auto">
          <a:xfrm>
            <a:off x="6253912" y="2731756"/>
            <a:ext cx="473242" cy="16643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457200"/>
            <a:endParaRPr lang="en-GB">
              <a:solidFill>
                <a:prstClr val="black"/>
              </a:solidFill>
              <a:latin typeface="Calibri"/>
            </a:endParaRPr>
          </a:p>
        </p:txBody>
      </p:sp>
      <p:sp>
        <p:nvSpPr>
          <p:cNvPr id="11" name="Line 14">
            <a:extLst>
              <a:ext uri="{FF2B5EF4-FFF2-40B4-BE49-F238E27FC236}">
                <a16:creationId xmlns:a16="http://schemas.microsoft.com/office/drawing/2014/main" id="{E8295C83-E1EE-427B-8138-B3A6C4821A1C}"/>
              </a:ext>
            </a:extLst>
          </p:cNvPr>
          <p:cNvSpPr>
            <a:spLocks noChangeShapeType="1"/>
          </p:cNvSpPr>
          <p:nvPr/>
        </p:nvSpPr>
        <p:spPr bwMode="auto">
          <a:xfrm flipV="1">
            <a:off x="6033332" y="3074656"/>
            <a:ext cx="1398002" cy="69181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defTabSz="457200"/>
            <a:endParaRPr lang="en-GB">
              <a:solidFill>
                <a:prstClr val="black"/>
              </a:solidFill>
              <a:latin typeface="Calibri"/>
            </a:endParaRPr>
          </a:p>
        </p:txBody>
      </p:sp>
      <p:sp>
        <p:nvSpPr>
          <p:cNvPr id="12" name="Line 15">
            <a:extLst>
              <a:ext uri="{FF2B5EF4-FFF2-40B4-BE49-F238E27FC236}">
                <a16:creationId xmlns:a16="http://schemas.microsoft.com/office/drawing/2014/main" id="{43091A0C-9BE4-4F06-852A-AC5C48BB653E}"/>
              </a:ext>
            </a:extLst>
          </p:cNvPr>
          <p:cNvSpPr>
            <a:spLocks noChangeShapeType="1"/>
          </p:cNvSpPr>
          <p:nvPr/>
        </p:nvSpPr>
        <p:spPr bwMode="auto">
          <a:xfrm flipH="1" flipV="1">
            <a:off x="8014532" y="3080672"/>
            <a:ext cx="1447800" cy="5334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defTabSz="457200"/>
            <a:endParaRPr lang="en-GB">
              <a:solidFill>
                <a:prstClr val="black"/>
              </a:solidFill>
              <a:latin typeface="Calibri"/>
            </a:endParaRPr>
          </a:p>
        </p:txBody>
      </p:sp>
      <p:sp>
        <p:nvSpPr>
          <p:cNvPr id="13" name="Line 16">
            <a:extLst>
              <a:ext uri="{FF2B5EF4-FFF2-40B4-BE49-F238E27FC236}">
                <a16:creationId xmlns:a16="http://schemas.microsoft.com/office/drawing/2014/main" id="{28370F13-CFDE-445A-A1AA-5B4186940D4C}"/>
              </a:ext>
            </a:extLst>
          </p:cNvPr>
          <p:cNvSpPr>
            <a:spLocks noChangeShapeType="1"/>
          </p:cNvSpPr>
          <p:nvPr/>
        </p:nvSpPr>
        <p:spPr bwMode="auto">
          <a:xfrm flipH="1">
            <a:off x="8455690" y="2693656"/>
            <a:ext cx="473241" cy="20453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457200"/>
            <a:endParaRPr lang="en-GB">
              <a:solidFill>
                <a:prstClr val="black"/>
              </a:solidFill>
              <a:latin typeface="Calibri"/>
            </a:endParaRPr>
          </a:p>
        </p:txBody>
      </p:sp>
      <p:sp>
        <p:nvSpPr>
          <p:cNvPr id="14" name="Text Box 18">
            <a:extLst>
              <a:ext uri="{FF2B5EF4-FFF2-40B4-BE49-F238E27FC236}">
                <a16:creationId xmlns:a16="http://schemas.microsoft.com/office/drawing/2014/main" id="{059CEC6F-4FD9-4EFA-9CCC-DB619F6E9507}"/>
              </a:ext>
            </a:extLst>
          </p:cNvPr>
          <p:cNvSpPr txBox="1">
            <a:spLocks noChangeArrowheads="1"/>
          </p:cNvSpPr>
          <p:nvPr/>
        </p:nvSpPr>
        <p:spPr bwMode="auto">
          <a:xfrm rot="-5400000">
            <a:off x="7509052" y="2718792"/>
            <a:ext cx="40990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defTabSz="457200" eaLnBrk="1" hangingPunct="1"/>
            <a:r>
              <a:rPr lang="en-GB" altLang="en-US" sz="5400" dirty="0">
                <a:solidFill>
                  <a:prstClr val="black"/>
                </a:solidFill>
              </a:rPr>
              <a:t>{</a:t>
            </a:r>
          </a:p>
        </p:txBody>
      </p:sp>
      <p:sp>
        <p:nvSpPr>
          <p:cNvPr id="15" name="Oval 19">
            <a:extLst>
              <a:ext uri="{FF2B5EF4-FFF2-40B4-BE49-F238E27FC236}">
                <a16:creationId xmlns:a16="http://schemas.microsoft.com/office/drawing/2014/main" id="{6C72D99A-098E-4153-9E4C-F876BA70B98A}"/>
              </a:ext>
            </a:extLst>
          </p:cNvPr>
          <p:cNvSpPr>
            <a:spLocks noChangeArrowheads="1"/>
          </p:cNvSpPr>
          <p:nvPr/>
        </p:nvSpPr>
        <p:spPr bwMode="auto">
          <a:xfrm>
            <a:off x="6504901" y="3429000"/>
            <a:ext cx="2306053" cy="109086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algn="ctr" defTabSz="457200" eaLnBrk="1" hangingPunct="1"/>
            <a:r>
              <a:rPr lang="en-GB" altLang="en-US" dirty="0">
                <a:solidFill>
                  <a:prstClr val="black"/>
                </a:solidFill>
              </a:rPr>
              <a:t> The effective contact </a:t>
            </a:r>
          </a:p>
          <a:p>
            <a:pPr algn="ctr" defTabSz="457200" eaLnBrk="1" hangingPunct="1"/>
            <a:r>
              <a:rPr lang="en-GB" altLang="en-US" dirty="0">
                <a:solidFill>
                  <a:prstClr val="black"/>
                </a:solidFill>
              </a:rPr>
              <a:t>rate per unit time</a:t>
            </a:r>
          </a:p>
        </p:txBody>
      </p:sp>
      <p:sp>
        <p:nvSpPr>
          <p:cNvPr id="17" name="Rectangle 16">
            <a:extLst>
              <a:ext uri="{FF2B5EF4-FFF2-40B4-BE49-F238E27FC236}">
                <a16:creationId xmlns:a16="http://schemas.microsoft.com/office/drawing/2014/main" id="{F94659E3-4C93-46DE-9C85-3DE1942B4AF5}"/>
              </a:ext>
            </a:extLst>
          </p:cNvPr>
          <p:cNvSpPr/>
          <p:nvPr/>
        </p:nvSpPr>
        <p:spPr>
          <a:xfrm>
            <a:off x="6753323" y="2591878"/>
            <a:ext cx="1760418" cy="584775"/>
          </a:xfrm>
          <a:prstGeom prst="rect">
            <a:avLst/>
          </a:prstGeom>
        </p:spPr>
        <p:txBody>
          <a:bodyPr wrap="none">
            <a:spAutoFit/>
          </a:bodyPr>
          <a:lstStyle/>
          <a:p>
            <a:pPr lvl="0" defTabSz="457200">
              <a:spcBef>
                <a:spcPct val="20000"/>
              </a:spcBef>
              <a:defRPr/>
            </a:pPr>
            <a:r>
              <a:rPr lang="en-GB" altLang="en-US" sz="3200" i="1" dirty="0">
                <a:solidFill>
                  <a:prstClr val="black"/>
                </a:solidFill>
              </a:rPr>
              <a:t>R</a:t>
            </a:r>
            <a:r>
              <a:rPr lang="en-GB" altLang="en-US" sz="3200" baseline="-25000" dirty="0">
                <a:solidFill>
                  <a:prstClr val="black"/>
                </a:solidFill>
              </a:rPr>
              <a:t>0</a:t>
            </a:r>
            <a:r>
              <a:rPr lang="en-GB" altLang="en-US" sz="3200" dirty="0">
                <a:solidFill>
                  <a:prstClr val="black"/>
                </a:solidFill>
              </a:rPr>
              <a:t> = </a:t>
            </a:r>
            <a:r>
              <a:rPr lang="en-GB" altLang="en-US" sz="3200" i="1" dirty="0">
                <a:solidFill>
                  <a:prstClr val="black"/>
                </a:solidFill>
              </a:rPr>
              <a:t>p c D</a:t>
            </a:r>
            <a:endParaRPr lang="en-GB" altLang="en-US" sz="3200" dirty="0">
              <a:solidFill>
                <a:prstClr val="black"/>
              </a:solidFill>
            </a:endParaRPr>
          </a:p>
        </p:txBody>
      </p:sp>
      <p:graphicFrame>
        <p:nvGraphicFramePr>
          <p:cNvPr id="19" name="Table 19">
            <a:extLst>
              <a:ext uri="{FF2B5EF4-FFF2-40B4-BE49-F238E27FC236}">
                <a16:creationId xmlns:a16="http://schemas.microsoft.com/office/drawing/2014/main" id="{FD175543-9735-4654-A21B-80D1917178B6}"/>
              </a:ext>
            </a:extLst>
          </p:cNvPr>
          <p:cNvGraphicFramePr>
            <a:graphicFrameLocks noGrp="1"/>
          </p:cNvGraphicFramePr>
          <p:nvPr>
            <p:extLst>
              <p:ext uri="{D42A27DB-BD31-4B8C-83A1-F6EECF244321}">
                <p14:modId xmlns:p14="http://schemas.microsoft.com/office/powerpoint/2010/main" val="2139630312"/>
              </p:ext>
            </p:extLst>
          </p:nvPr>
        </p:nvGraphicFramePr>
        <p:xfrm>
          <a:off x="318284" y="1666889"/>
          <a:ext cx="3287846" cy="3955788"/>
        </p:xfrm>
        <a:graphic>
          <a:graphicData uri="http://schemas.openxmlformats.org/drawingml/2006/table">
            <a:tbl>
              <a:tblPr firstRow="1" firstCol="1" bandRow="1">
                <a:tableStyleId>{9D7B26C5-4107-4FEC-AEDC-1716B250A1EF}</a:tableStyleId>
              </a:tblPr>
              <a:tblGrid>
                <a:gridCol w="1643923">
                  <a:extLst>
                    <a:ext uri="{9D8B030D-6E8A-4147-A177-3AD203B41FA5}">
                      <a16:colId xmlns:a16="http://schemas.microsoft.com/office/drawing/2014/main" val="366482477"/>
                    </a:ext>
                  </a:extLst>
                </a:gridCol>
                <a:gridCol w="1643923">
                  <a:extLst>
                    <a:ext uri="{9D8B030D-6E8A-4147-A177-3AD203B41FA5}">
                      <a16:colId xmlns:a16="http://schemas.microsoft.com/office/drawing/2014/main" val="401417228"/>
                    </a:ext>
                  </a:extLst>
                </a:gridCol>
              </a:tblGrid>
              <a:tr h="659298">
                <a:tc>
                  <a:txBody>
                    <a:bodyPr/>
                    <a:lstStyle/>
                    <a:p>
                      <a:pPr algn="ctr"/>
                      <a:r>
                        <a:rPr lang="en-GB" dirty="0">
                          <a:latin typeface="Arial Nova Light" panose="020B0304020202020204" pitchFamily="34" charset="0"/>
                        </a:rPr>
                        <a:t>Intervention</a:t>
                      </a:r>
                    </a:p>
                  </a:txBody>
                  <a:tcPr anchor="ctr"/>
                </a:tc>
                <a:tc>
                  <a:txBody>
                    <a:bodyPr/>
                    <a:lstStyle/>
                    <a:p>
                      <a:pPr algn="ctr"/>
                      <a:r>
                        <a:rPr lang="en-GB" dirty="0">
                          <a:latin typeface="Arial Nova Light" panose="020B0304020202020204" pitchFamily="34" charset="0"/>
                        </a:rPr>
                        <a:t>Impact on</a:t>
                      </a:r>
                    </a:p>
                  </a:txBody>
                  <a:tcPr anchor="ctr"/>
                </a:tc>
                <a:extLst>
                  <a:ext uri="{0D108BD9-81ED-4DB2-BD59-A6C34878D82A}">
                    <a16:rowId xmlns:a16="http://schemas.microsoft.com/office/drawing/2014/main" val="1769183212"/>
                  </a:ext>
                </a:extLst>
              </a:tr>
              <a:tr h="659298">
                <a:tc>
                  <a:txBody>
                    <a:bodyPr/>
                    <a:lstStyle/>
                    <a:p>
                      <a:pPr algn="ctr"/>
                      <a:r>
                        <a:rPr lang="en-GB" dirty="0">
                          <a:latin typeface="Arial Nova Light" panose="020B0304020202020204" pitchFamily="34" charset="0"/>
                        </a:rPr>
                        <a:t>Social distancing</a:t>
                      </a:r>
                    </a:p>
                  </a:txBody>
                  <a:tcPr anchor="ctr"/>
                </a:tc>
                <a:tc>
                  <a:txBody>
                    <a:bodyPr/>
                    <a:lstStyle/>
                    <a:p>
                      <a:pPr algn="ctr"/>
                      <a:r>
                        <a:rPr lang="en-GB" dirty="0">
                          <a:latin typeface="Arial Nova Light" panose="020B0304020202020204" pitchFamily="34" charset="0"/>
                        </a:rPr>
                        <a:t>c</a:t>
                      </a:r>
                    </a:p>
                  </a:txBody>
                  <a:tcPr anchor="ctr"/>
                </a:tc>
                <a:extLst>
                  <a:ext uri="{0D108BD9-81ED-4DB2-BD59-A6C34878D82A}">
                    <a16:rowId xmlns:a16="http://schemas.microsoft.com/office/drawing/2014/main" val="407285060"/>
                  </a:ext>
                </a:extLst>
              </a:tr>
              <a:tr h="659298">
                <a:tc>
                  <a:txBody>
                    <a:bodyPr/>
                    <a:lstStyle/>
                    <a:p>
                      <a:pPr algn="ctr"/>
                      <a:r>
                        <a:rPr lang="en-GB" dirty="0">
                          <a:latin typeface="Arial Nova Light" panose="020B0304020202020204" pitchFamily="34" charset="0"/>
                        </a:rPr>
                        <a:t>Vaccine</a:t>
                      </a:r>
                    </a:p>
                  </a:txBody>
                  <a:tcPr anchor="ctr"/>
                </a:tc>
                <a:tc>
                  <a:txBody>
                    <a:bodyPr/>
                    <a:lstStyle/>
                    <a:p>
                      <a:pPr algn="ctr"/>
                      <a:r>
                        <a:rPr lang="en-GB" dirty="0">
                          <a:latin typeface="Arial Nova Light" panose="020B0304020202020204" pitchFamily="34" charset="0"/>
                        </a:rPr>
                        <a:t>p, D</a:t>
                      </a:r>
                    </a:p>
                  </a:txBody>
                  <a:tcPr anchor="ctr"/>
                </a:tc>
                <a:extLst>
                  <a:ext uri="{0D108BD9-81ED-4DB2-BD59-A6C34878D82A}">
                    <a16:rowId xmlns:a16="http://schemas.microsoft.com/office/drawing/2014/main" val="1735030217"/>
                  </a:ext>
                </a:extLst>
              </a:tr>
              <a:tr h="6592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latin typeface="Arial Nova Light" panose="020B0304020202020204" pitchFamily="34" charset="0"/>
                        </a:rPr>
                        <a:t>Mask wearing</a:t>
                      </a:r>
                    </a:p>
                  </a:txBody>
                  <a:tcPr anchor="ctr"/>
                </a:tc>
                <a:tc>
                  <a:txBody>
                    <a:bodyPr/>
                    <a:lstStyle/>
                    <a:p>
                      <a:pPr algn="ctr"/>
                      <a:r>
                        <a:rPr lang="en-GB" dirty="0">
                          <a:latin typeface="Arial Nova Light" panose="020B0304020202020204" pitchFamily="34" charset="0"/>
                        </a:rPr>
                        <a:t>p, c</a:t>
                      </a:r>
                    </a:p>
                  </a:txBody>
                  <a:tcPr anchor="ctr"/>
                </a:tc>
                <a:extLst>
                  <a:ext uri="{0D108BD9-81ED-4DB2-BD59-A6C34878D82A}">
                    <a16:rowId xmlns:a16="http://schemas.microsoft.com/office/drawing/2014/main" val="2028303351"/>
                  </a:ext>
                </a:extLst>
              </a:tr>
              <a:tr h="659298">
                <a:tc>
                  <a:txBody>
                    <a:bodyPr/>
                    <a:lstStyle/>
                    <a:p>
                      <a:pPr algn="ctr"/>
                      <a:r>
                        <a:rPr lang="en-GB" dirty="0">
                          <a:latin typeface="Arial Nova Light" panose="020B0304020202020204" pitchFamily="34" charset="0"/>
                        </a:rPr>
                        <a:t>Quarantine</a:t>
                      </a:r>
                    </a:p>
                  </a:txBody>
                  <a:tcPr anchor="ctr"/>
                </a:tc>
                <a:tc>
                  <a:txBody>
                    <a:bodyPr/>
                    <a:lstStyle/>
                    <a:p>
                      <a:pPr algn="ctr"/>
                      <a:r>
                        <a:rPr lang="en-GB" dirty="0">
                          <a:latin typeface="Arial Nova Light" panose="020B0304020202020204" pitchFamily="34" charset="0"/>
                        </a:rPr>
                        <a:t>c</a:t>
                      </a:r>
                    </a:p>
                  </a:txBody>
                  <a:tcPr anchor="ctr"/>
                </a:tc>
                <a:extLst>
                  <a:ext uri="{0D108BD9-81ED-4DB2-BD59-A6C34878D82A}">
                    <a16:rowId xmlns:a16="http://schemas.microsoft.com/office/drawing/2014/main" val="1038916722"/>
                  </a:ext>
                </a:extLst>
              </a:tr>
              <a:tr h="659298">
                <a:tc>
                  <a:txBody>
                    <a:bodyPr/>
                    <a:lstStyle/>
                    <a:p>
                      <a:pPr algn="ctr"/>
                      <a:r>
                        <a:rPr lang="en-GB" dirty="0">
                          <a:latin typeface="Arial Nova Light" panose="020B0304020202020204" pitchFamily="34" charset="0"/>
                        </a:rPr>
                        <a:t>Drugs</a:t>
                      </a:r>
                    </a:p>
                  </a:txBody>
                  <a:tcPr anchor="ctr"/>
                </a:tc>
                <a:tc>
                  <a:txBody>
                    <a:bodyPr/>
                    <a:lstStyle/>
                    <a:p>
                      <a:pPr algn="ctr"/>
                      <a:r>
                        <a:rPr lang="en-GB" dirty="0">
                          <a:latin typeface="Arial Nova Light" panose="020B0304020202020204" pitchFamily="34" charset="0"/>
                        </a:rPr>
                        <a:t>D, p</a:t>
                      </a:r>
                    </a:p>
                  </a:txBody>
                  <a:tcPr anchor="ctr"/>
                </a:tc>
                <a:extLst>
                  <a:ext uri="{0D108BD9-81ED-4DB2-BD59-A6C34878D82A}">
                    <a16:rowId xmlns:a16="http://schemas.microsoft.com/office/drawing/2014/main" val="190891934"/>
                  </a:ext>
                </a:extLst>
              </a:tr>
            </a:tbl>
          </a:graphicData>
        </a:graphic>
      </p:graphicFrame>
      <p:sp>
        <p:nvSpPr>
          <p:cNvPr id="21" name="Rectangle 20">
            <a:extLst>
              <a:ext uri="{FF2B5EF4-FFF2-40B4-BE49-F238E27FC236}">
                <a16:creationId xmlns:a16="http://schemas.microsoft.com/office/drawing/2014/main" id="{B57B1424-CFFF-446B-82E4-5028E0D154CF}"/>
              </a:ext>
            </a:extLst>
          </p:cNvPr>
          <p:cNvSpPr/>
          <p:nvPr/>
        </p:nvSpPr>
        <p:spPr>
          <a:xfrm>
            <a:off x="2345843" y="2998652"/>
            <a:ext cx="1281674" cy="2625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BCE7CD4F-DA0B-442A-90FB-12AA31D8E279}"/>
              </a:ext>
            </a:extLst>
          </p:cNvPr>
          <p:cNvSpPr>
            <a:spLocks noGrp="1"/>
          </p:cNvSpPr>
          <p:nvPr>
            <p:ph type="sldNum" sz="quarter" idx="12"/>
          </p:nvPr>
        </p:nvSpPr>
        <p:spPr/>
        <p:txBody>
          <a:bodyPr/>
          <a:lstStyle/>
          <a:p>
            <a:fld id="{5272FE66-7AD5-4CD1-9C96-61183579FFFB}" type="slidenum">
              <a:rPr lang="en-GB" smtClean="0"/>
              <a:t>22</a:t>
            </a:fld>
            <a:endParaRPr lang="en-GB"/>
          </a:p>
        </p:txBody>
      </p:sp>
    </p:spTree>
    <p:extLst>
      <p:ext uri="{BB962C8B-B14F-4D97-AF65-F5344CB8AC3E}">
        <p14:creationId xmlns:p14="http://schemas.microsoft.com/office/powerpoint/2010/main" val="26171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D944-9A87-4A62-AB18-960071B802BE}"/>
              </a:ext>
            </a:extLst>
          </p:cNvPr>
          <p:cNvSpPr>
            <a:spLocks noGrp="1"/>
          </p:cNvSpPr>
          <p:nvPr>
            <p:ph type="title"/>
          </p:nvPr>
        </p:nvSpPr>
        <p:spPr>
          <a:xfrm>
            <a:off x="947928" y="328929"/>
            <a:ext cx="10515600" cy="1325563"/>
          </a:xfrm>
        </p:spPr>
        <p:txBody>
          <a:bodyPr>
            <a:normAutofit/>
          </a:bodyPr>
          <a:lstStyle/>
          <a:p>
            <a:r>
              <a:rPr lang="en-GB" sz="2800" b="1" dirty="0"/>
              <a:t>Incorporating interventions into models</a:t>
            </a:r>
          </a:p>
        </p:txBody>
      </p:sp>
      <p:sp>
        <p:nvSpPr>
          <p:cNvPr id="3" name="TextBox 2">
            <a:extLst>
              <a:ext uri="{FF2B5EF4-FFF2-40B4-BE49-F238E27FC236}">
                <a16:creationId xmlns:a16="http://schemas.microsoft.com/office/drawing/2014/main" id="{9A695939-89EA-4527-8EC0-B2012B716CE4}"/>
              </a:ext>
            </a:extLst>
          </p:cNvPr>
          <p:cNvSpPr txBox="1"/>
          <p:nvPr/>
        </p:nvSpPr>
        <p:spPr>
          <a:xfrm>
            <a:off x="838200" y="1828919"/>
            <a:ext cx="71780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Arial Nova Light" panose="020B0304020202020204" pitchFamily="34" charset="0"/>
                <a:ea typeface="+mn-ea"/>
                <a:cs typeface="+mn-cs"/>
              </a:rPr>
              <a:t>Interventions acting on model parameters</a:t>
            </a:r>
          </a:p>
        </p:txBody>
      </p:sp>
      <p:grpSp>
        <p:nvGrpSpPr>
          <p:cNvPr id="9" name="Group 8">
            <a:extLst>
              <a:ext uri="{FF2B5EF4-FFF2-40B4-BE49-F238E27FC236}">
                <a16:creationId xmlns:a16="http://schemas.microsoft.com/office/drawing/2014/main" id="{4CDA7261-A87D-469F-B0CA-781FF4AE8838}"/>
              </a:ext>
            </a:extLst>
          </p:cNvPr>
          <p:cNvGrpSpPr/>
          <p:nvPr/>
        </p:nvGrpSpPr>
        <p:grpSpPr>
          <a:xfrm>
            <a:off x="2387601" y="2601668"/>
            <a:ext cx="7416798" cy="1238098"/>
            <a:chOff x="2387601" y="2601668"/>
            <a:chExt cx="7416798" cy="1238098"/>
          </a:xfrm>
        </p:grpSpPr>
        <p:grpSp>
          <p:nvGrpSpPr>
            <p:cNvPr id="7" name="Group 6">
              <a:extLst>
                <a:ext uri="{FF2B5EF4-FFF2-40B4-BE49-F238E27FC236}">
                  <a16:creationId xmlns:a16="http://schemas.microsoft.com/office/drawing/2014/main" id="{984085A2-FE63-4F04-AB1E-A73654F15B3C}"/>
                </a:ext>
              </a:extLst>
            </p:cNvPr>
            <p:cNvGrpSpPr/>
            <p:nvPr/>
          </p:nvGrpSpPr>
          <p:grpSpPr>
            <a:xfrm>
              <a:off x="2387601" y="2639435"/>
              <a:ext cx="7416798" cy="1200331"/>
              <a:chOff x="2980267" y="2828833"/>
              <a:chExt cx="7416798" cy="1200331"/>
            </a:xfrm>
          </p:grpSpPr>
          <p:sp>
            <p:nvSpPr>
              <p:cNvPr id="4" name="TextBox 3">
                <a:extLst>
                  <a:ext uri="{FF2B5EF4-FFF2-40B4-BE49-F238E27FC236}">
                    <a16:creationId xmlns:a16="http://schemas.microsoft.com/office/drawing/2014/main" id="{15D5E709-46CB-4DAE-AC6B-E4218DB51940}"/>
                  </a:ext>
                </a:extLst>
              </p:cNvPr>
              <p:cNvSpPr txBox="1"/>
              <p:nvPr/>
            </p:nvSpPr>
            <p:spPr>
              <a:xfrm>
                <a:off x="2980267" y="2828835"/>
                <a:ext cx="1117600" cy="12003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66A25A10-A1CD-4ECD-ACFD-3736851E1450}"/>
                  </a:ext>
                </a:extLst>
              </p:cNvPr>
              <p:cNvSpPr txBox="1"/>
              <p:nvPr/>
            </p:nvSpPr>
            <p:spPr>
              <a:xfrm>
                <a:off x="5140959" y="2828835"/>
                <a:ext cx="1117600" cy="1200329"/>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DBFFB850-1CEC-46A8-A5E1-ED613FB0130F}"/>
                  </a:ext>
                </a:extLst>
              </p:cNvPr>
              <p:cNvSpPr txBox="1"/>
              <p:nvPr/>
            </p:nvSpPr>
            <p:spPr>
              <a:xfrm>
                <a:off x="9279465" y="2828833"/>
                <a:ext cx="1117600" cy="120032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2CE46E47-8244-4632-AC72-A2F8E6DCCEED}"/>
                  </a:ext>
                </a:extLst>
              </p:cNvPr>
              <p:cNvSpPr/>
              <p:nvPr/>
            </p:nvSpPr>
            <p:spPr>
              <a:xfrm>
                <a:off x="4406898" y="3259665"/>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5DACD920-7A15-4FD1-916D-496F57E9CF4C}"/>
                  </a:ext>
                </a:extLst>
              </p:cNvPr>
              <p:cNvSpPr txBox="1"/>
              <p:nvPr/>
            </p:nvSpPr>
            <p:spPr>
              <a:xfrm>
                <a:off x="7190213" y="2828833"/>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Arrow: Right 38">
                <a:extLst>
                  <a:ext uri="{FF2B5EF4-FFF2-40B4-BE49-F238E27FC236}">
                    <a16:creationId xmlns:a16="http://schemas.microsoft.com/office/drawing/2014/main" id="{4C02882A-7370-4F14-9793-6B2BAA3F6965}"/>
                  </a:ext>
                </a:extLst>
              </p:cNvPr>
              <p:cNvSpPr/>
              <p:nvPr/>
            </p:nvSpPr>
            <p:spPr>
              <a:xfrm>
                <a:off x="6389793"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Arrow: Right 39">
                <a:extLst>
                  <a:ext uri="{FF2B5EF4-FFF2-40B4-BE49-F238E27FC236}">
                    <a16:creationId xmlns:a16="http://schemas.microsoft.com/office/drawing/2014/main" id="{6563C995-6BE0-4D8F-B00C-91B53D62CD4F}"/>
                  </a:ext>
                </a:extLst>
              </p:cNvPr>
              <p:cNvSpPr/>
              <p:nvPr/>
            </p:nvSpPr>
            <p:spPr>
              <a:xfrm>
                <a:off x="8608906"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32266D8-E6CD-4958-BC4A-40B9A11A0E0D}"/>
                  </a:ext>
                </a:extLst>
              </p:cNvPr>
              <p:cNvSpPr txBox="1"/>
              <p:nvPr/>
            </p:nvSpPr>
            <p:spPr>
              <a:xfrm>
                <a:off x="4515270" y="2859912"/>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8" name="TextBox 7">
              <a:extLst>
                <a:ext uri="{FF2B5EF4-FFF2-40B4-BE49-F238E27FC236}">
                  <a16:creationId xmlns:a16="http://schemas.microsoft.com/office/drawing/2014/main" id="{44D12F25-A847-48D4-BD36-03CA861F8490}"/>
                </a:ext>
              </a:extLst>
            </p:cNvPr>
            <p:cNvSpPr txBox="1"/>
            <p:nvPr/>
          </p:nvSpPr>
          <p:spPr>
            <a:xfrm>
              <a:off x="5941641" y="2601668"/>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g</a:t>
              </a:r>
            </a:p>
          </p:txBody>
        </p:sp>
        <p:sp>
          <p:nvSpPr>
            <p:cNvPr id="57" name="TextBox 56">
              <a:extLst>
                <a:ext uri="{FF2B5EF4-FFF2-40B4-BE49-F238E27FC236}">
                  <a16:creationId xmlns:a16="http://schemas.microsoft.com/office/drawing/2014/main" id="{07A04663-F9AB-4302-B38C-29E2CDD7F76D}"/>
                </a:ext>
              </a:extLst>
            </p:cNvPr>
            <p:cNvSpPr txBox="1"/>
            <p:nvPr/>
          </p:nvSpPr>
          <p:spPr>
            <a:xfrm>
              <a:off x="8119268" y="2601668"/>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grpSp>
      <p:grpSp>
        <p:nvGrpSpPr>
          <p:cNvPr id="60" name="Group 59">
            <a:extLst>
              <a:ext uri="{FF2B5EF4-FFF2-40B4-BE49-F238E27FC236}">
                <a16:creationId xmlns:a16="http://schemas.microsoft.com/office/drawing/2014/main" id="{92303211-D6B3-4933-9EC0-ADEC79C962BE}"/>
              </a:ext>
            </a:extLst>
          </p:cNvPr>
          <p:cNvGrpSpPr/>
          <p:nvPr/>
        </p:nvGrpSpPr>
        <p:grpSpPr>
          <a:xfrm>
            <a:off x="2389977" y="4443611"/>
            <a:ext cx="7416798" cy="1270211"/>
            <a:chOff x="2389977" y="4443611"/>
            <a:chExt cx="7416798" cy="1270211"/>
          </a:xfrm>
        </p:grpSpPr>
        <p:grpSp>
          <p:nvGrpSpPr>
            <p:cNvPr id="48" name="Group 47">
              <a:extLst>
                <a:ext uri="{FF2B5EF4-FFF2-40B4-BE49-F238E27FC236}">
                  <a16:creationId xmlns:a16="http://schemas.microsoft.com/office/drawing/2014/main" id="{F9FA08EB-6DCD-42A9-8D91-B0FA706EFE59}"/>
                </a:ext>
              </a:extLst>
            </p:cNvPr>
            <p:cNvGrpSpPr/>
            <p:nvPr/>
          </p:nvGrpSpPr>
          <p:grpSpPr>
            <a:xfrm>
              <a:off x="2389977" y="4443611"/>
              <a:ext cx="7416798" cy="1270211"/>
              <a:chOff x="2980267" y="2758953"/>
              <a:chExt cx="7416798" cy="1270211"/>
            </a:xfrm>
          </p:grpSpPr>
          <p:sp>
            <p:nvSpPr>
              <p:cNvPr id="49" name="TextBox 48">
                <a:extLst>
                  <a:ext uri="{FF2B5EF4-FFF2-40B4-BE49-F238E27FC236}">
                    <a16:creationId xmlns:a16="http://schemas.microsoft.com/office/drawing/2014/main" id="{860C2871-D369-41C2-BD4E-9545AD42574C}"/>
                  </a:ext>
                </a:extLst>
              </p:cNvPr>
              <p:cNvSpPr txBox="1"/>
              <p:nvPr/>
            </p:nvSpPr>
            <p:spPr>
              <a:xfrm>
                <a:off x="2980267" y="2828835"/>
                <a:ext cx="1117600" cy="12003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768B9B3C-A119-4BA0-93C6-EBA8A92B871E}"/>
                  </a:ext>
                </a:extLst>
              </p:cNvPr>
              <p:cNvSpPr txBox="1"/>
              <p:nvPr/>
            </p:nvSpPr>
            <p:spPr>
              <a:xfrm>
                <a:off x="5140959" y="2828835"/>
                <a:ext cx="1117600" cy="1200329"/>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724F3DDD-B7C4-4D88-B35F-51D395D4F5C9}"/>
                  </a:ext>
                </a:extLst>
              </p:cNvPr>
              <p:cNvSpPr txBox="1"/>
              <p:nvPr/>
            </p:nvSpPr>
            <p:spPr>
              <a:xfrm>
                <a:off x="9279465" y="2828833"/>
                <a:ext cx="1117600" cy="120032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Arrow: Right 51">
                <a:extLst>
                  <a:ext uri="{FF2B5EF4-FFF2-40B4-BE49-F238E27FC236}">
                    <a16:creationId xmlns:a16="http://schemas.microsoft.com/office/drawing/2014/main" id="{51629A73-46D5-47F1-A018-1893294AA195}"/>
                  </a:ext>
                </a:extLst>
              </p:cNvPr>
              <p:cNvSpPr/>
              <p:nvPr/>
            </p:nvSpPr>
            <p:spPr>
              <a:xfrm>
                <a:off x="4406898" y="3259665"/>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80F99F47-90C7-4308-93B3-C73596635F08}"/>
                  </a:ext>
                </a:extLst>
              </p:cNvPr>
              <p:cNvSpPr txBox="1"/>
              <p:nvPr/>
            </p:nvSpPr>
            <p:spPr>
              <a:xfrm>
                <a:off x="7175925" y="2828833"/>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Arrow: Right 53">
                <a:extLst>
                  <a:ext uri="{FF2B5EF4-FFF2-40B4-BE49-F238E27FC236}">
                    <a16:creationId xmlns:a16="http://schemas.microsoft.com/office/drawing/2014/main" id="{437A982E-A73F-40F2-93CB-B6FCD01F61DE}"/>
                  </a:ext>
                </a:extLst>
              </p:cNvPr>
              <p:cNvSpPr/>
              <p:nvPr/>
            </p:nvSpPr>
            <p:spPr>
              <a:xfrm>
                <a:off x="6389793"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Arrow: Right 54">
                <a:extLst>
                  <a:ext uri="{FF2B5EF4-FFF2-40B4-BE49-F238E27FC236}">
                    <a16:creationId xmlns:a16="http://schemas.microsoft.com/office/drawing/2014/main" id="{C94E03A0-9FE7-4446-B0BF-486B4DB0E1A1}"/>
                  </a:ext>
                </a:extLst>
              </p:cNvPr>
              <p:cNvSpPr/>
              <p:nvPr/>
            </p:nvSpPr>
            <p:spPr>
              <a:xfrm>
                <a:off x="8608906"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6165E2F8-05F2-4ABA-8B11-7801CD3BE931}"/>
                  </a:ext>
                </a:extLst>
              </p:cNvPr>
              <p:cNvSpPr txBox="1"/>
              <p:nvPr/>
            </p:nvSpPr>
            <p:spPr>
              <a:xfrm>
                <a:off x="4485884" y="2758953"/>
                <a:ext cx="5535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Symbol" panose="05050102010706020507" pitchFamily="18" charset="2"/>
                    <a:ea typeface="+mn-ea"/>
                    <a:cs typeface="+mn-cs"/>
                  </a:rPr>
                  <a:t>l</a:t>
                </a:r>
                <a:r>
                  <a:rPr kumimoji="0" lang="en-GB" sz="1800" b="0" i="1" u="none" strike="noStrike" kern="1200" cap="none" spc="0" normalizeH="0" baseline="-25000" noProof="0" dirty="0" err="1">
                    <a:ln>
                      <a:noFill/>
                    </a:ln>
                    <a:solidFill>
                      <a:prstClr val="black"/>
                    </a:solidFill>
                    <a:effectLst/>
                    <a:uLnTx/>
                    <a:uFillTx/>
                    <a:latin typeface="Calibri" panose="020F0502020204030204"/>
                    <a:ea typeface="+mn-ea"/>
                    <a:cs typeface="+mn-cs"/>
                  </a:rPr>
                  <a:t>c</a:t>
                </a:r>
                <a:endPar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7392EB55-1BC1-4954-BBC7-430E636C17D3}"/>
                </a:ext>
              </a:extLst>
            </p:cNvPr>
            <p:cNvSpPr txBox="1"/>
            <p:nvPr/>
          </p:nvSpPr>
          <p:spPr>
            <a:xfrm>
              <a:off x="5946280" y="4443611"/>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Symbol" panose="05050102010706020507" pitchFamily="18" charset="2"/>
                  <a:ea typeface="+mn-ea"/>
                  <a:cs typeface="+mn-cs"/>
                </a:rPr>
                <a:t>g</a:t>
              </a:r>
              <a:r>
                <a:rPr kumimoji="0" lang="en-GB" sz="1800" b="0" i="1" u="none" strike="noStrike" kern="1200" cap="none" spc="0" normalizeH="0" baseline="-25000" noProof="0" dirty="0" err="1">
                  <a:ln>
                    <a:noFill/>
                  </a:ln>
                  <a:solidFill>
                    <a:prstClr val="black"/>
                  </a:solidFill>
                  <a:effectLst/>
                  <a:uLnTx/>
                  <a:uFillTx/>
                  <a:latin typeface="Calibri" panose="020F0502020204030204"/>
                  <a:ea typeface="+mn-ea"/>
                  <a:cs typeface="+mn-cs"/>
                </a:rPr>
                <a:t>c</a:t>
              </a:r>
              <a:endPar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7233E012-D927-4487-963B-76715754EA6E}"/>
                </a:ext>
              </a:extLst>
            </p:cNvPr>
            <p:cNvSpPr txBox="1"/>
            <p:nvPr/>
          </p:nvSpPr>
          <p:spPr>
            <a:xfrm>
              <a:off x="8099661" y="4443611"/>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Symbol" panose="05050102010706020507" pitchFamily="18" charset="2"/>
                  <a:ea typeface="+mn-ea"/>
                  <a:cs typeface="+mn-cs"/>
                </a:rPr>
                <a:t>t</a:t>
              </a:r>
              <a:r>
                <a:rPr kumimoji="0" lang="en-GB" sz="1800" b="0" i="1" u="none" strike="noStrike" kern="1200" cap="none" spc="0" normalizeH="0" baseline="-25000" noProof="0" dirty="0" err="1">
                  <a:ln>
                    <a:noFill/>
                  </a:ln>
                  <a:solidFill>
                    <a:prstClr val="black"/>
                  </a:solidFill>
                  <a:effectLst/>
                  <a:uLnTx/>
                  <a:uFillTx/>
                  <a:latin typeface="Calibri" panose="020F0502020204030204"/>
                  <a:ea typeface="+mn-ea"/>
                  <a:cs typeface="+mn-cs"/>
                </a:rPr>
                <a:t>c</a:t>
              </a:r>
              <a:endPar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0" name="Slide Number Placeholder 9">
            <a:extLst>
              <a:ext uri="{FF2B5EF4-FFF2-40B4-BE49-F238E27FC236}">
                <a16:creationId xmlns:a16="http://schemas.microsoft.com/office/drawing/2014/main" id="{95D7FE13-A2C3-43C5-A808-ACA8793351F2}"/>
              </a:ext>
            </a:extLst>
          </p:cNvPr>
          <p:cNvSpPr>
            <a:spLocks noGrp="1"/>
          </p:cNvSpPr>
          <p:nvPr>
            <p:ph type="sldNum" sz="quarter" idx="12"/>
          </p:nvPr>
        </p:nvSpPr>
        <p:spPr/>
        <p:txBody>
          <a:bodyPr/>
          <a:lstStyle/>
          <a:p>
            <a:fld id="{5272FE66-7AD5-4CD1-9C96-61183579FFFB}" type="slidenum">
              <a:rPr lang="en-GB" smtClean="0"/>
              <a:t>23</a:t>
            </a:fld>
            <a:endParaRPr lang="en-GB"/>
          </a:p>
        </p:txBody>
      </p:sp>
    </p:spTree>
    <p:extLst>
      <p:ext uri="{BB962C8B-B14F-4D97-AF65-F5344CB8AC3E}">
        <p14:creationId xmlns:p14="http://schemas.microsoft.com/office/powerpoint/2010/main" val="214503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D944-9A87-4A62-AB18-960071B802BE}"/>
              </a:ext>
            </a:extLst>
          </p:cNvPr>
          <p:cNvSpPr>
            <a:spLocks noGrp="1"/>
          </p:cNvSpPr>
          <p:nvPr>
            <p:ph type="title"/>
          </p:nvPr>
        </p:nvSpPr>
        <p:spPr>
          <a:xfrm>
            <a:off x="933347" y="518077"/>
            <a:ext cx="11328400" cy="846137"/>
          </a:xfrm>
        </p:spPr>
        <p:txBody>
          <a:bodyPr>
            <a:normAutofit/>
          </a:bodyPr>
          <a:lstStyle/>
          <a:p>
            <a:r>
              <a:rPr lang="en-GB" sz="2800" b="1" dirty="0"/>
              <a:t>Incorporating interventions into models</a:t>
            </a:r>
          </a:p>
        </p:txBody>
      </p:sp>
      <p:sp>
        <p:nvSpPr>
          <p:cNvPr id="3" name="TextBox 2">
            <a:extLst>
              <a:ext uri="{FF2B5EF4-FFF2-40B4-BE49-F238E27FC236}">
                <a16:creationId xmlns:a16="http://schemas.microsoft.com/office/drawing/2014/main" id="{9A695939-89EA-4527-8EC0-B2012B716CE4}"/>
              </a:ext>
            </a:extLst>
          </p:cNvPr>
          <p:cNvSpPr txBox="1"/>
          <p:nvPr/>
        </p:nvSpPr>
        <p:spPr>
          <a:xfrm>
            <a:off x="872387" y="1807626"/>
            <a:ext cx="748622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Arial Nova Light" panose="020B0304020202020204" pitchFamily="34" charset="0"/>
                <a:ea typeface="+mn-ea"/>
                <a:cs typeface="+mn-cs"/>
              </a:rPr>
              <a:t>Interventions affecting the underlying model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lumMod val="50000"/>
                  <a:lumOff val="50000"/>
                </a:prstClr>
              </a:solidFill>
              <a:effectLst/>
              <a:uLnTx/>
              <a:uFillTx/>
              <a:latin typeface="Arial Nova Light" panose="020B03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lumMod val="50000"/>
                  <a:lumOff val="50000"/>
                </a:prstClr>
              </a:solidFill>
              <a:effectLst/>
              <a:uLnTx/>
              <a:uFillTx/>
              <a:latin typeface="Arial Nova Light" panose="020B0304020202020204" pitchFamily="34" charset="0"/>
              <a:ea typeface="+mn-ea"/>
              <a:cs typeface="+mn-cs"/>
            </a:endParaRPr>
          </a:p>
        </p:txBody>
      </p:sp>
      <p:grpSp>
        <p:nvGrpSpPr>
          <p:cNvPr id="7" name="Group 6">
            <a:extLst>
              <a:ext uri="{FF2B5EF4-FFF2-40B4-BE49-F238E27FC236}">
                <a16:creationId xmlns:a16="http://schemas.microsoft.com/office/drawing/2014/main" id="{984085A2-FE63-4F04-AB1E-A73654F15B3C}"/>
              </a:ext>
            </a:extLst>
          </p:cNvPr>
          <p:cNvGrpSpPr/>
          <p:nvPr/>
        </p:nvGrpSpPr>
        <p:grpSpPr>
          <a:xfrm>
            <a:off x="2387601" y="2639435"/>
            <a:ext cx="7416798" cy="1200331"/>
            <a:chOff x="2980267" y="2828833"/>
            <a:chExt cx="7416798" cy="1200331"/>
          </a:xfrm>
        </p:grpSpPr>
        <p:sp>
          <p:nvSpPr>
            <p:cNvPr id="4" name="TextBox 3">
              <a:extLst>
                <a:ext uri="{FF2B5EF4-FFF2-40B4-BE49-F238E27FC236}">
                  <a16:creationId xmlns:a16="http://schemas.microsoft.com/office/drawing/2014/main" id="{15D5E709-46CB-4DAE-AC6B-E4218DB51940}"/>
                </a:ext>
              </a:extLst>
            </p:cNvPr>
            <p:cNvSpPr txBox="1"/>
            <p:nvPr/>
          </p:nvSpPr>
          <p:spPr>
            <a:xfrm>
              <a:off x="2980267" y="2828835"/>
              <a:ext cx="1117600" cy="12003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66A25A10-A1CD-4ECD-ACFD-3736851E1450}"/>
                </a:ext>
              </a:extLst>
            </p:cNvPr>
            <p:cNvSpPr txBox="1"/>
            <p:nvPr/>
          </p:nvSpPr>
          <p:spPr>
            <a:xfrm>
              <a:off x="5140959" y="2828835"/>
              <a:ext cx="1117600" cy="1200329"/>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DBFFB850-1CEC-46A8-A5E1-ED613FB0130F}"/>
                </a:ext>
              </a:extLst>
            </p:cNvPr>
            <p:cNvSpPr txBox="1"/>
            <p:nvPr/>
          </p:nvSpPr>
          <p:spPr>
            <a:xfrm>
              <a:off x="9279465" y="2828833"/>
              <a:ext cx="1117600" cy="120032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2CE46E47-8244-4632-AC72-A2F8E6DCCEED}"/>
                </a:ext>
              </a:extLst>
            </p:cNvPr>
            <p:cNvSpPr/>
            <p:nvPr/>
          </p:nvSpPr>
          <p:spPr>
            <a:xfrm>
              <a:off x="4373033" y="3259665"/>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5DACD920-7A15-4FD1-916D-496F57E9CF4C}"/>
                </a:ext>
              </a:extLst>
            </p:cNvPr>
            <p:cNvSpPr txBox="1"/>
            <p:nvPr/>
          </p:nvSpPr>
          <p:spPr>
            <a:xfrm>
              <a:off x="7190213" y="2828833"/>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Arrow: Right 38">
              <a:extLst>
                <a:ext uri="{FF2B5EF4-FFF2-40B4-BE49-F238E27FC236}">
                  <a16:creationId xmlns:a16="http://schemas.microsoft.com/office/drawing/2014/main" id="{4C02882A-7370-4F14-9793-6B2BAA3F6965}"/>
                </a:ext>
              </a:extLst>
            </p:cNvPr>
            <p:cNvSpPr/>
            <p:nvPr/>
          </p:nvSpPr>
          <p:spPr>
            <a:xfrm>
              <a:off x="6437205"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Arrow: Right 39">
              <a:extLst>
                <a:ext uri="{FF2B5EF4-FFF2-40B4-BE49-F238E27FC236}">
                  <a16:creationId xmlns:a16="http://schemas.microsoft.com/office/drawing/2014/main" id="{6563C995-6BE0-4D8F-B00C-91B53D62CD4F}"/>
                </a:ext>
              </a:extLst>
            </p:cNvPr>
            <p:cNvSpPr/>
            <p:nvPr/>
          </p:nvSpPr>
          <p:spPr>
            <a:xfrm>
              <a:off x="8568267" y="3229244"/>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32266D8-E6CD-4958-BC4A-40B9A11A0E0D}"/>
                </a:ext>
              </a:extLst>
            </p:cNvPr>
            <p:cNvSpPr txBox="1"/>
            <p:nvPr/>
          </p:nvSpPr>
          <p:spPr>
            <a:xfrm>
              <a:off x="4488178" y="2859912"/>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8" name="TextBox 7">
            <a:extLst>
              <a:ext uri="{FF2B5EF4-FFF2-40B4-BE49-F238E27FC236}">
                <a16:creationId xmlns:a16="http://schemas.microsoft.com/office/drawing/2014/main" id="{44D12F25-A847-48D4-BD36-03CA861F8490}"/>
              </a:ext>
            </a:extLst>
          </p:cNvPr>
          <p:cNvSpPr txBox="1"/>
          <p:nvPr/>
        </p:nvSpPr>
        <p:spPr>
          <a:xfrm>
            <a:off x="5975507" y="2601668"/>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g</a:t>
            </a:r>
          </a:p>
        </p:txBody>
      </p:sp>
      <p:sp>
        <p:nvSpPr>
          <p:cNvPr id="57" name="TextBox 56">
            <a:extLst>
              <a:ext uri="{FF2B5EF4-FFF2-40B4-BE49-F238E27FC236}">
                <a16:creationId xmlns:a16="http://schemas.microsoft.com/office/drawing/2014/main" id="{07A04663-F9AB-4302-B38C-29E2CDD7F76D}"/>
              </a:ext>
            </a:extLst>
          </p:cNvPr>
          <p:cNvSpPr txBox="1"/>
          <p:nvPr/>
        </p:nvSpPr>
        <p:spPr>
          <a:xfrm>
            <a:off x="8085403" y="2601668"/>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grpSp>
        <p:nvGrpSpPr>
          <p:cNvPr id="14" name="Group 13">
            <a:extLst>
              <a:ext uri="{FF2B5EF4-FFF2-40B4-BE49-F238E27FC236}">
                <a16:creationId xmlns:a16="http://schemas.microsoft.com/office/drawing/2014/main" id="{EAF71342-8800-415F-8510-0D14AF54829E}"/>
              </a:ext>
            </a:extLst>
          </p:cNvPr>
          <p:cNvGrpSpPr/>
          <p:nvPr/>
        </p:nvGrpSpPr>
        <p:grpSpPr>
          <a:xfrm>
            <a:off x="2404539" y="3901692"/>
            <a:ext cx="7067316" cy="1865082"/>
            <a:chOff x="2404539" y="3901692"/>
            <a:chExt cx="7067316" cy="1865082"/>
          </a:xfrm>
        </p:grpSpPr>
        <p:sp>
          <p:nvSpPr>
            <p:cNvPr id="26" name="TextBox 25">
              <a:extLst>
                <a:ext uri="{FF2B5EF4-FFF2-40B4-BE49-F238E27FC236}">
                  <a16:creationId xmlns:a16="http://schemas.microsoft.com/office/drawing/2014/main" id="{574BED84-3B68-4E0A-94B0-96CFCB40A772}"/>
                </a:ext>
              </a:extLst>
            </p:cNvPr>
            <p:cNvSpPr txBox="1"/>
            <p:nvPr/>
          </p:nvSpPr>
          <p:spPr>
            <a:xfrm>
              <a:off x="2404539" y="4566445"/>
              <a:ext cx="1117600" cy="1200329"/>
            </a:xfrm>
            <a:prstGeom prst="rect">
              <a:avLst/>
            </a:prstGeom>
            <a:gradFill flip="none" rotWithShape="1">
              <a:gsLst>
                <a:gs pos="0">
                  <a:srgbClr val="9933FF">
                    <a:shade val="30000"/>
                    <a:satMod val="115000"/>
                  </a:srgbClr>
                </a:gs>
                <a:gs pos="50000">
                  <a:srgbClr val="9933FF">
                    <a:shade val="67500"/>
                    <a:satMod val="115000"/>
                  </a:srgbClr>
                </a:gs>
                <a:gs pos="100000">
                  <a:srgbClr val="9933FF">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94DBD304-EE2E-4526-83D2-A631C5926AD7}"/>
                </a:ext>
              </a:extLst>
            </p:cNvPr>
            <p:cNvSpPr/>
            <p:nvPr/>
          </p:nvSpPr>
          <p:spPr>
            <a:xfrm rot="5400000">
              <a:off x="2661925" y="4033772"/>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6F209B65-FFB7-48FE-AD7C-3911042EFF64}"/>
                </a:ext>
              </a:extLst>
            </p:cNvPr>
            <p:cNvSpPr txBox="1"/>
            <p:nvPr/>
          </p:nvSpPr>
          <p:spPr>
            <a:xfrm>
              <a:off x="6597547" y="4566445"/>
              <a:ext cx="1117600" cy="1200329"/>
            </a:xfrm>
            <a:prstGeom prst="rect">
              <a:avLst/>
            </a:prstGeom>
            <a:gradFill flip="none" rotWithShape="1">
              <a:gsLst>
                <a:gs pos="0">
                  <a:srgbClr val="9933FF">
                    <a:shade val="30000"/>
                    <a:satMod val="115000"/>
                  </a:srgbClr>
                </a:gs>
                <a:gs pos="50000">
                  <a:srgbClr val="9933FF">
                    <a:shade val="67500"/>
                    <a:satMod val="115000"/>
                  </a:srgbClr>
                </a:gs>
                <a:gs pos="100000">
                  <a:srgbClr val="9933FF">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5A7D722-D4AF-4F2C-94D5-AB28EB5F8F16}"/>
                </a:ext>
              </a:extLst>
            </p:cNvPr>
            <p:cNvSpPr txBox="1"/>
            <p:nvPr/>
          </p:nvSpPr>
          <p:spPr>
            <a:xfrm>
              <a:off x="3138251" y="3942379"/>
              <a:ext cx="5156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v</a:t>
              </a:r>
              <a:r>
                <a:rPr kumimoji="0" lang="en-GB" sz="1800" b="0" i="1" u="none" strike="noStrike" kern="1200" cap="none" spc="0" normalizeH="0" baseline="-25000" noProof="0" dirty="0" err="1">
                  <a:ln>
                    <a:noFill/>
                  </a:ln>
                  <a:solidFill>
                    <a:prstClr val="black"/>
                  </a:solidFill>
                  <a:effectLst/>
                  <a:uLnTx/>
                  <a:uFillTx/>
                  <a:latin typeface="Calibri" panose="020F0502020204030204"/>
                  <a:ea typeface="+mn-ea"/>
                  <a:cs typeface="+mn-cs"/>
                </a:rPr>
                <a:t>c</a:t>
              </a:r>
              <a:endPar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22AD16F0-31B3-4918-B715-0FD82B53DE89}"/>
                </a:ext>
              </a:extLst>
            </p:cNvPr>
            <p:cNvSpPr/>
            <p:nvPr/>
          </p:nvSpPr>
          <p:spPr>
            <a:xfrm rot="5400000">
              <a:off x="6854933" y="4033772"/>
              <a:ext cx="602827" cy="3386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2FD37BD-8DBA-400A-A2E2-D08D0FF21C35}"/>
                </a:ext>
              </a:extLst>
            </p:cNvPr>
            <p:cNvSpPr txBox="1"/>
            <p:nvPr/>
          </p:nvSpPr>
          <p:spPr>
            <a:xfrm>
              <a:off x="7325680" y="3942379"/>
              <a:ext cx="708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treat</a:t>
              </a:r>
              <a:r>
                <a:rPr kumimoji="0" lang="en-GB" sz="1800" b="0" i="1" u="none" strike="noStrike" kern="1200" cap="none" spc="0" normalizeH="0" baseline="-25000" noProof="0" dirty="0" err="1">
                  <a:ln>
                    <a:noFill/>
                  </a:ln>
                  <a:solidFill>
                    <a:prstClr val="black"/>
                  </a:solidFill>
                  <a:effectLst/>
                  <a:uLnTx/>
                  <a:uFillTx/>
                  <a:latin typeface="Calibri" panose="020F0502020204030204"/>
                  <a:ea typeface="+mn-ea"/>
                  <a:cs typeface="+mn-cs"/>
                </a:rPr>
                <a:t>c</a:t>
              </a:r>
              <a:endPar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 name="Arrow: Left-Up 11">
              <a:extLst>
                <a:ext uri="{FF2B5EF4-FFF2-40B4-BE49-F238E27FC236}">
                  <a16:creationId xmlns:a16="http://schemas.microsoft.com/office/drawing/2014/main" id="{23232F1B-CA64-4D70-80AC-8DB69A66B418}"/>
                </a:ext>
              </a:extLst>
            </p:cNvPr>
            <p:cNvSpPr/>
            <p:nvPr/>
          </p:nvSpPr>
          <p:spPr>
            <a:xfrm>
              <a:off x="7978537" y="4018439"/>
              <a:ext cx="1493318" cy="1283280"/>
            </a:xfrm>
            <a:custGeom>
              <a:avLst/>
              <a:gdLst>
                <a:gd name="connsiteX0" fmla="*/ 0 w 1655385"/>
                <a:gd name="connsiteY0" fmla="*/ 1197197 h 1447254"/>
                <a:gd name="connsiteX1" fmla="*/ 388906 w 1655385"/>
                <a:gd name="connsiteY1" fmla="*/ 947141 h 1447254"/>
                <a:gd name="connsiteX2" fmla="*/ 388906 w 1655385"/>
                <a:gd name="connsiteY2" fmla="*/ 1111115 h 1447254"/>
                <a:gd name="connsiteX3" fmla="*/ 1319246 w 1655385"/>
                <a:gd name="connsiteY3" fmla="*/ 1111115 h 1447254"/>
                <a:gd name="connsiteX4" fmla="*/ 1319246 w 1655385"/>
                <a:gd name="connsiteY4" fmla="*/ 388906 h 1447254"/>
                <a:gd name="connsiteX5" fmla="*/ 1155272 w 1655385"/>
                <a:gd name="connsiteY5" fmla="*/ 388906 h 1447254"/>
                <a:gd name="connsiteX6" fmla="*/ 1405328 w 1655385"/>
                <a:gd name="connsiteY6" fmla="*/ 0 h 1447254"/>
                <a:gd name="connsiteX7" fmla="*/ 1655385 w 1655385"/>
                <a:gd name="connsiteY7" fmla="*/ 388906 h 1447254"/>
                <a:gd name="connsiteX8" fmla="*/ 1491411 w 1655385"/>
                <a:gd name="connsiteY8" fmla="*/ 388906 h 1447254"/>
                <a:gd name="connsiteX9" fmla="*/ 1491411 w 1655385"/>
                <a:gd name="connsiteY9" fmla="*/ 1283280 h 1447254"/>
                <a:gd name="connsiteX10" fmla="*/ 388906 w 1655385"/>
                <a:gd name="connsiteY10" fmla="*/ 1283280 h 1447254"/>
                <a:gd name="connsiteX11" fmla="*/ 388906 w 1655385"/>
                <a:gd name="connsiteY11" fmla="*/ 1447254 h 1447254"/>
                <a:gd name="connsiteX12" fmla="*/ 0 w 1655385"/>
                <a:gd name="connsiteY12" fmla="*/ 1197197 h 1447254"/>
                <a:gd name="connsiteX0" fmla="*/ 0 w 1655385"/>
                <a:gd name="connsiteY0" fmla="*/ 1197197 h 1447254"/>
                <a:gd name="connsiteX1" fmla="*/ 409226 w 1655385"/>
                <a:gd name="connsiteY1" fmla="*/ 1184207 h 1447254"/>
                <a:gd name="connsiteX2" fmla="*/ 388906 w 1655385"/>
                <a:gd name="connsiteY2" fmla="*/ 1111115 h 1447254"/>
                <a:gd name="connsiteX3" fmla="*/ 1319246 w 1655385"/>
                <a:gd name="connsiteY3" fmla="*/ 1111115 h 1447254"/>
                <a:gd name="connsiteX4" fmla="*/ 1319246 w 1655385"/>
                <a:gd name="connsiteY4" fmla="*/ 388906 h 1447254"/>
                <a:gd name="connsiteX5" fmla="*/ 1155272 w 1655385"/>
                <a:gd name="connsiteY5" fmla="*/ 388906 h 1447254"/>
                <a:gd name="connsiteX6" fmla="*/ 1405328 w 1655385"/>
                <a:gd name="connsiteY6" fmla="*/ 0 h 1447254"/>
                <a:gd name="connsiteX7" fmla="*/ 1655385 w 1655385"/>
                <a:gd name="connsiteY7" fmla="*/ 388906 h 1447254"/>
                <a:gd name="connsiteX8" fmla="*/ 1491411 w 1655385"/>
                <a:gd name="connsiteY8" fmla="*/ 388906 h 1447254"/>
                <a:gd name="connsiteX9" fmla="*/ 1491411 w 1655385"/>
                <a:gd name="connsiteY9" fmla="*/ 1283280 h 1447254"/>
                <a:gd name="connsiteX10" fmla="*/ 388906 w 1655385"/>
                <a:gd name="connsiteY10" fmla="*/ 1283280 h 1447254"/>
                <a:gd name="connsiteX11" fmla="*/ 388906 w 1655385"/>
                <a:gd name="connsiteY11" fmla="*/ 1447254 h 1447254"/>
                <a:gd name="connsiteX12" fmla="*/ 0 w 1655385"/>
                <a:gd name="connsiteY12" fmla="*/ 1197197 h 1447254"/>
                <a:gd name="connsiteX0" fmla="*/ 3947 w 1266479"/>
                <a:gd name="connsiteY0" fmla="*/ 1088824 h 1447254"/>
                <a:gd name="connsiteX1" fmla="*/ 20320 w 1266479"/>
                <a:gd name="connsiteY1" fmla="*/ 1184207 h 1447254"/>
                <a:gd name="connsiteX2" fmla="*/ 0 w 1266479"/>
                <a:gd name="connsiteY2" fmla="*/ 1111115 h 1447254"/>
                <a:gd name="connsiteX3" fmla="*/ 930340 w 1266479"/>
                <a:gd name="connsiteY3" fmla="*/ 1111115 h 1447254"/>
                <a:gd name="connsiteX4" fmla="*/ 930340 w 1266479"/>
                <a:gd name="connsiteY4" fmla="*/ 388906 h 1447254"/>
                <a:gd name="connsiteX5" fmla="*/ 766366 w 1266479"/>
                <a:gd name="connsiteY5" fmla="*/ 388906 h 1447254"/>
                <a:gd name="connsiteX6" fmla="*/ 1016422 w 1266479"/>
                <a:gd name="connsiteY6" fmla="*/ 0 h 1447254"/>
                <a:gd name="connsiteX7" fmla="*/ 1266479 w 1266479"/>
                <a:gd name="connsiteY7" fmla="*/ 388906 h 1447254"/>
                <a:gd name="connsiteX8" fmla="*/ 1102505 w 1266479"/>
                <a:gd name="connsiteY8" fmla="*/ 388906 h 1447254"/>
                <a:gd name="connsiteX9" fmla="*/ 1102505 w 1266479"/>
                <a:gd name="connsiteY9" fmla="*/ 1283280 h 1447254"/>
                <a:gd name="connsiteX10" fmla="*/ 0 w 1266479"/>
                <a:gd name="connsiteY10" fmla="*/ 1283280 h 1447254"/>
                <a:gd name="connsiteX11" fmla="*/ 0 w 1266479"/>
                <a:gd name="connsiteY11" fmla="*/ 1447254 h 1447254"/>
                <a:gd name="connsiteX12" fmla="*/ 3947 w 1266479"/>
                <a:gd name="connsiteY12" fmla="*/ 1088824 h 1447254"/>
                <a:gd name="connsiteX0" fmla="*/ 3947 w 1266479"/>
                <a:gd name="connsiteY0" fmla="*/ 1088824 h 1283280"/>
                <a:gd name="connsiteX1" fmla="*/ 20320 w 1266479"/>
                <a:gd name="connsiteY1" fmla="*/ 1184207 h 1283280"/>
                <a:gd name="connsiteX2" fmla="*/ 0 w 1266479"/>
                <a:gd name="connsiteY2" fmla="*/ 1111115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20320 w 1266479"/>
                <a:gd name="connsiteY11" fmla="*/ 1237281 h 1283280"/>
                <a:gd name="connsiteX12" fmla="*/ 3947 w 1266479"/>
                <a:gd name="connsiteY12" fmla="*/ 1088824 h 1283280"/>
                <a:gd name="connsiteX0" fmla="*/ 3947 w 1266479"/>
                <a:gd name="connsiteY0" fmla="*/ 1088824 h 1283280"/>
                <a:gd name="connsiteX1" fmla="*/ 20320 w 1266479"/>
                <a:gd name="connsiteY1" fmla="*/ 1184207 h 1283280"/>
                <a:gd name="connsiteX2" fmla="*/ 0 w 1266479"/>
                <a:gd name="connsiteY2" fmla="*/ 1111115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20320 w 1266479"/>
                <a:gd name="connsiteY11" fmla="*/ 1237281 h 1283280"/>
                <a:gd name="connsiteX12" fmla="*/ 3947 w 1266479"/>
                <a:gd name="connsiteY12" fmla="*/ 1088824 h 1283280"/>
                <a:gd name="connsiteX0" fmla="*/ 24267 w 1286799"/>
                <a:gd name="connsiteY0" fmla="*/ 1088824 h 1283280"/>
                <a:gd name="connsiteX1" fmla="*/ 40640 w 1286799"/>
                <a:gd name="connsiteY1" fmla="*/ 1184207 h 1283280"/>
                <a:gd name="connsiteX2" fmla="*/ 20320 w 1286799"/>
                <a:gd name="connsiteY2" fmla="*/ 1111115 h 1283280"/>
                <a:gd name="connsiteX3" fmla="*/ 950660 w 1286799"/>
                <a:gd name="connsiteY3" fmla="*/ 1111115 h 1283280"/>
                <a:gd name="connsiteX4" fmla="*/ 950660 w 1286799"/>
                <a:gd name="connsiteY4" fmla="*/ 388906 h 1283280"/>
                <a:gd name="connsiteX5" fmla="*/ 786686 w 1286799"/>
                <a:gd name="connsiteY5" fmla="*/ 388906 h 1283280"/>
                <a:gd name="connsiteX6" fmla="*/ 1036742 w 1286799"/>
                <a:gd name="connsiteY6" fmla="*/ 0 h 1283280"/>
                <a:gd name="connsiteX7" fmla="*/ 1286799 w 1286799"/>
                <a:gd name="connsiteY7" fmla="*/ 388906 h 1283280"/>
                <a:gd name="connsiteX8" fmla="*/ 1122825 w 1286799"/>
                <a:gd name="connsiteY8" fmla="*/ 388906 h 1283280"/>
                <a:gd name="connsiteX9" fmla="*/ 1122825 w 1286799"/>
                <a:gd name="connsiteY9" fmla="*/ 1283280 h 1283280"/>
                <a:gd name="connsiteX10" fmla="*/ 20320 w 1286799"/>
                <a:gd name="connsiteY10" fmla="*/ 1283280 h 1283280"/>
                <a:gd name="connsiteX11" fmla="*/ 0 w 1286799"/>
                <a:gd name="connsiteY11" fmla="*/ 1223734 h 1283280"/>
                <a:gd name="connsiteX12" fmla="*/ 24267 w 1286799"/>
                <a:gd name="connsiteY12" fmla="*/ 1088824 h 1283280"/>
                <a:gd name="connsiteX0" fmla="*/ 3947 w 1266479"/>
                <a:gd name="connsiteY0" fmla="*/ 1088824 h 1283280"/>
                <a:gd name="connsiteX1" fmla="*/ 20320 w 1266479"/>
                <a:gd name="connsiteY1" fmla="*/ 1184207 h 1283280"/>
                <a:gd name="connsiteX2" fmla="*/ 0 w 1266479"/>
                <a:gd name="connsiteY2" fmla="*/ 1111115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13547 w 1266479"/>
                <a:gd name="connsiteY11" fmla="*/ 1223734 h 1283280"/>
                <a:gd name="connsiteX12" fmla="*/ 3947 w 1266479"/>
                <a:gd name="connsiteY12" fmla="*/ 1088824 h 1283280"/>
                <a:gd name="connsiteX0" fmla="*/ 3947 w 1266479"/>
                <a:gd name="connsiteY0" fmla="*/ 1088824 h 1283280"/>
                <a:gd name="connsiteX1" fmla="*/ 6622 w 1266479"/>
                <a:gd name="connsiteY1" fmla="*/ 1186904 h 1283280"/>
                <a:gd name="connsiteX2" fmla="*/ 0 w 1266479"/>
                <a:gd name="connsiteY2" fmla="*/ 1111115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13547 w 1266479"/>
                <a:gd name="connsiteY11" fmla="*/ 1223734 h 1283280"/>
                <a:gd name="connsiteX12" fmla="*/ 3947 w 1266479"/>
                <a:gd name="connsiteY12" fmla="*/ 1088824 h 1283280"/>
                <a:gd name="connsiteX0" fmla="*/ 3947 w 1266479"/>
                <a:gd name="connsiteY0" fmla="*/ 1088824 h 1283280"/>
                <a:gd name="connsiteX1" fmla="*/ 6622 w 1266479"/>
                <a:gd name="connsiteY1" fmla="*/ 1186904 h 1283280"/>
                <a:gd name="connsiteX2" fmla="*/ 0 w 1266479"/>
                <a:gd name="connsiteY2" fmla="*/ 1111115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4945 w 1266479"/>
                <a:gd name="connsiteY11" fmla="*/ 1244081 h 1283280"/>
                <a:gd name="connsiteX12" fmla="*/ 13547 w 1266479"/>
                <a:gd name="connsiteY12" fmla="*/ 1223734 h 1283280"/>
                <a:gd name="connsiteX13" fmla="*/ 3947 w 1266479"/>
                <a:gd name="connsiteY13" fmla="*/ 1088824 h 1283280"/>
                <a:gd name="connsiteX0" fmla="*/ 3947 w 1266479"/>
                <a:gd name="connsiteY0" fmla="*/ 1088824 h 1283280"/>
                <a:gd name="connsiteX1" fmla="*/ 6622 w 1266479"/>
                <a:gd name="connsiteY1" fmla="*/ 1186904 h 1283280"/>
                <a:gd name="connsiteX2" fmla="*/ 0 w 1266479"/>
                <a:gd name="connsiteY2" fmla="*/ 1111115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4945 w 1266479"/>
                <a:gd name="connsiteY11" fmla="*/ 1244081 h 1283280"/>
                <a:gd name="connsiteX12" fmla="*/ 6698 w 1266479"/>
                <a:gd name="connsiteY12" fmla="*/ 1223734 h 1283280"/>
                <a:gd name="connsiteX13" fmla="*/ 3947 w 1266479"/>
                <a:gd name="connsiteY13" fmla="*/ 1088824 h 1283280"/>
                <a:gd name="connsiteX0" fmla="*/ 3947 w 1266479"/>
                <a:gd name="connsiteY0" fmla="*/ 1088824 h 1283280"/>
                <a:gd name="connsiteX1" fmla="*/ 6622 w 1266479"/>
                <a:gd name="connsiteY1" fmla="*/ 1186904 h 1283280"/>
                <a:gd name="connsiteX2" fmla="*/ 6849 w 1266479"/>
                <a:gd name="connsiteY2" fmla="*/ 1108418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4945 w 1266479"/>
                <a:gd name="connsiteY11" fmla="*/ 1244081 h 1283280"/>
                <a:gd name="connsiteX12" fmla="*/ 6698 w 1266479"/>
                <a:gd name="connsiteY12" fmla="*/ 1223734 h 1283280"/>
                <a:gd name="connsiteX13" fmla="*/ 3947 w 1266479"/>
                <a:gd name="connsiteY13" fmla="*/ 1088824 h 1283280"/>
                <a:gd name="connsiteX0" fmla="*/ 3947 w 1266479"/>
                <a:gd name="connsiteY0" fmla="*/ 1121192 h 1283280"/>
                <a:gd name="connsiteX1" fmla="*/ 6622 w 1266479"/>
                <a:gd name="connsiteY1" fmla="*/ 1186904 h 1283280"/>
                <a:gd name="connsiteX2" fmla="*/ 6849 w 1266479"/>
                <a:gd name="connsiteY2" fmla="*/ 1108418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4945 w 1266479"/>
                <a:gd name="connsiteY11" fmla="*/ 1244081 h 1283280"/>
                <a:gd name="connsiteX12" fmla="*/ 6698 w 1266479"/>
                <a:gd name="connsiteY12" fmla="*/ 1223734 h 1283280"/>
                <a:gd name="connsiteX13" fmla="*/ 3947 w 1266479"/>
                <a:gd name="connsiteY13" fmla="*/ 1121192 h 1283280"/>
                <a:gd name="connsiteX0" fmla="*/ 6230 w 1266479"/>
                <a:gd name="connsiteY0" fmla="*/ 1129284 h 1283280"/>
                <a:gd name="connsiteX1" fmla="*/ 6622 w 1266479"/>
                <a:gd name="connsiteY1" fmla="*/ 1186904 h 1283280"/>
                <a:gd name="connsiteX2" fmla="*/ 6849 w 1266479"/>
                <a:gd name="connsiteY2" fmla="*/ 1108418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4945 w 1266479"/>
                <a:gd name="connsiteY11" fmla="*/ 1244081 h 1283280"/>
                <a:gd name="connsiteX12" fmla="*/ 6698 w 1266479"/>
                <a:gd name="connsiteY12" fmla="*/ 1223734 h 1283280"/>
                <a:gd name="connsiteX13" fmla="*/ 6230 w 1266479"/>
                <a:gd name="connsiteY13" fmla="*/ 1129284 h 1283280"/>
                <a:gd name="connsiteX0" fmla="*/ 6230 w 1266479"/>
                <a:gd name="connsiteY0" fmla="*/ 1129284 h 1283280"/>
                <a:gd name="connsiteX1" fmla="*/ 6622 w 1266479"/>
                <a:gd name="connsiteY1" fmla="*/ 1186904 h 1283280"/>
                <a:gd name="connsiteX2" fmla="*/ 6849 w 1266479"/>
                <a:gd name="connsiteY2" fmla="*/ 1108418 h 1283280"/>
                <a:gd name="connsiteX3" fmla="*/ 930340 w 1266479"/>
                <a:gd name="connsiteY3" fmla="*/ 1111115 h 1283280"/>
                <a:gd name="connsiteX4" fmla="*/ 930340 w 1266479"/>
                <a:gd name="connsiteY4" fmla="*/ 388906 h 1283280"/>
                <a:gd name="connsiteX5" fmla="*/ 766366 w 1266479"/>
                <a:gd name="connsiteY5" fmla="*/ 388906 h 1283280"/>
                <a:gd name="connsiteX6" fmla="*/ 1016422 w 1266479"/>
                <a:gd name="connsiteY6" fmla="*/ 0 h 1283280"/>
                <a:gd name="connsiteX7" fmla="*/ 1266479 w 1266479"/>
                <a:gd name="connsiteY7" fmla="*/ 388906 h 1283280"/>
                <a:gd name="connsiteX8" fmla="*/ 1102505 w 1266479"/>
                <a:gd name="connsiteY8" fmla="*/ 388906 h 1283280"/>
                <a:gd name="connsiteX9" fmla="*/ 1102505 w 1266479"/>
                <a:gd name="connsiteY9" fmla="*/ 1283280 h 1283280"/>
                <a:gd name="connsiteX10" fmla="*/ 0 w 1266479"/>
                <a:gd name="connsiteY10" fmla="*/ 1283280 h 1283280"/>
                <a:gd name="connsiteX11" fmla="*/ 4945 w 1266479"/>
                <a:gd name="connsiteY11" fmla="*/ 1244081 h 1283280"/>
                <a:gd name="connsiteX12" fmla="*/ 6698 w 1266479"/>
                <a:gd name="connsiteY12" fmla="*/ 1223734 h 1283280"/>
                <a:gd name="connsiteX13" fmla="*/ 6230 w 1266479"/>
                <a:gd name="connsiteY13" fmla="*/ 1129284 h 1283280"/>
                <a:gd name="connsiteX0" fmla="*/ 2085 w 1262334"/>
                <a:gd name="connsiteY0" fmla="*/ 1129284 h 1283280"/>
                <a:gd name="connsiteX1" fmla="*/ 2477 w 1262334"/>
                <a:gd name="connsiteY1" fmla="*/ 1186904 h 1283280"/>
                <a:gd name="connsiteX2" fmla="*/ 2704 w 1262334"/>
                <a:gd name="connsiteY2" fmla="*/ 1108418 h 1283280"/>
                <a:gd name="connsiteX3" fmla="*/ 926195 w 1262334"/>
                <a:gd name="connsiteY3" fmla="*/ 1111115 h 1283280"/>
                <a:gd name="connsiteX4" fmla="*/ 926195 w 1262334"/>
                <a:gd name="connsiteY4" fmla="*/ 388906 h 1283280"/>
                <a:gd name="connsiteX5" fmla="*/ 762221 w 1262334"/>
                <a:gd name="connsiteY5" fmla="*/ 388906 h 1283280"/>
                <a:gd name="connsiteX6" fmla="*/ 1012277 w 1262334"/>
                <a:gd name="connsiteY6" fmla="*/ 0 h 1283280"/>
                <a:gd name="connsiteX7" fmla="*/ 1262334 w 1262334"/>
                <a:gd name="connsiteY7" fmla="*/ 388906 h 1283280"/>
                <a:gd name="connsiteX8" fmla="*/ 1098360 w 1262334"/>
                <a:gd name="connsiteY8" fmla="*/ 388906 h 1283280"/>
                <a:gd name="connsiteX9" fmla="*/ 1098360 w 1262334"/>
                <a:gd name="connsiteY9" fmla="*/ 1283280 h 1283280"/>
                <a:gd name="connsiteX10" fmla="*/ 4988 w 1262334"/>
                <a:gd name="connsiteY10" fmla="*/ 1283280 h 1283280"/>
                <a:gd name="connsiteX11" fmla="*/ 800 w 1262334"/>
                <a:gd name="connsiteY11" fmla="*/ 1244081 h 1283280"/>
                <a:gd name="connsiteX12" fmla="*/ 2553 w 1262334"/>
                <a:gd name="connsiteY12" fmla="*/ 1223734 h 1283280"/>
                <a:gd name="connsiteX13" fmla="*/ 2085 w 1262334"/>
                <a:gd name="connsiteY13" fmla="*/ 1129284 h 1283280"/>
                <a:gd name="connsiteX0" fmla="*/ 2237 w 1262486"/>
                <a:gd name="connsiteY0" fmla="*/ 1129284 h 1283280"/>
                <a:gd name="connsiteX1" fmla="*/ 2629 w 1262486"/>
                <a:gd name="connsiteY1" fmla="*/ 1186904 h 1283280"/>
                <a:gd name="connsiteX2" fmla="*/ 2856 w 1262486"/>
                <a:gd name="connsiteY2" fmla="*/ 1108418 h 1283280"/>
                <a:gd name="connsiteX3" fmla="*/ 926347 w 1262486"/>
                <a:gd name="connsiteY3" fmla="*/ 1111115 h 1283280"/>
                <a:gd name="connsiteX4" fmla="*/ 926347 w 1262486"/>
                <a:gd name="connsiteY4" fmla="*/ 388906 h 1283280"/>
                <a:gd name="connsiteX5" fmla="*/ 762373 w 1262486"/>
                <a:gd name="connsiteY5" fmla="*/ 388906 h 1283280"/>
                <a:gd name="connsiteX6" fmla="*/ 1012429 w 1262486"/>
                <a:gd name="connsiteY6" fmla="*/ 0 h 1283280"/>
                <a:gd name="connsiteX7" fmla="*/ 1262486 w 1262486"/>
                <a:gd name="connsiteY7" fmla="*/ 388906 h 1283280"/>
                <a:gd name="connsiteX8" fmla="*/ 1098512 w 1262486"/>
                <a:gd name="connsiteY8" fmla="*/ 388906 h 1283280"/>
                <a:gd name="connsiteX9" fmla="*/ 1098512 w 1262486"/>
                <a:gd name="connsiteY9" fmla="*/ 1283280 h 1283280"/>
                <a:gd name="connsiteX10" fmla="*/ 2856 w 1262486"/>
                <a:gd name="connsiteY10" fmla="*/ 1283280 h 1283280"/>
                <a:gd name="connsiteX11" fmla="*/ 952 w 1262486"/>
                <a:gd name="connsiteY11" fmla="*/ 1244081 h 1283280"/>
                <a:gd name="connsiteX12" fmla="*/ 2705 w 1262486"/>
                <a:gd name="connsiteY12" fmla="*/ 1223734 h 1283280"/>
                <a:gd name="connsiteX13" fmla="*/ 2237 w 1262486"/>
                <a:gd name="connsiteY13" fmla="*/ 1129284 h 1283280"/>
                <a:gd name="connsiteX0" fmla="*/ 6655 w 1266904"/>
                <a:gd name="connsiteY0" fmla="*/ 1129284 h 1283280"/>
                <a:gd name="connsiteX1" fmla="*/ 7047 w 1266904"/>
                <a:gd name="connsiteY1" fmla="*/ 1186904 h 1283280"/>
                <a:gd name="connsiteX2" fmla="*/ 7274 w 1266904"/>
                <a:gd name="connsiteY2" fmla="*/ 1108418 h 1283280"/>
                <a:gd name="connsiteX3" fmla="*/ 930765 w 1266904"/>
                <a:gd name="connsiteY3" fmla="*/ 1111115 h 1283280"/>
                <a:gd name="connsiteX4" fmla="*/ 930765 w 1266904"/>
                <a:gd name="connsiteY4" fmla="*/ 388906 h 1283280"/>
                <a:gd name="connsiteX5" fmla="*/ 766791 w 1266904"/>
                <a:gd name="connsiteY5" fmla="*/ 388906 h 1283280"/>
                <a:gd name="connsiteX6" fmla="*/ 1016847 w 1266904"/>
                <a:gd name="connsiteY6" fmla="*/ 0 h 1283280"/>
                <a:gd name="connsiteX7" fmla="*/ 1266904 w 1266904"/>
                <a:gd name="connsiteY7" fmla="*/ 388906 h 1283280"/>
                <a:gd name="connsiteX8" fmla="*/ 1102930 w 1266904"/>
                <a:gd name="connsiteY8" fmla="*/ 388906 h 1283280"/>
                <a:gd name="connsiteX9" fmla="*/ 1102930 w 1266904"/>
                <a:gd name="connsiteY9" fmla="*/ 1283280 h 1283280"/>
                <a:gd name="connsiteX10" fmla="*/ 0 w 1266904"/>
                <a:gd name="connsiteY10" fmla="*/ 1283280 h 1283280"/>
                <a:gd name="connsiteX11" fmla="*/ 5370 w 1266904"/>
                <a:gd name="connsiteY11" fmla="*/ 1244081 h 1283280"/>
                <a:gd name="connsiteX12" fmla="*/ 7123 w 1266904"/>
                <a:gd name="connsiteY12" fmla="*/ 1223734 h 1283280"/>
                <a:gd name="connsiteX13" fmla="*/ 6655 w 1266904"/>
                <a:gd name="connsiteY13" fmla="*/ 1129284 h 1283280"/>
                <a:gd name="connsiteX0" fmla="*/ 3746 w 1263995"/>
                <a:gd name="connsiteY0" fmla="*/ 1129284 h 1283280"/>
                <a:gd name="connsiteX1" fmla="*/ 4138 w 1263995"/>
                <a:gd name="connsiteY1" fmla="*/ 1186904 h 1283280"/>
                <a:gd name="connsiteX2" fmla="*/ 4365 w 1263995"/>
                <a:gd name="connsiteY2" fmla="*/ 1108418 h 1283280"/>
                <a:gd name="connsiteX3" fmla="*/ 927856 w 1263995"/>
                <a:gd name="connsiteY3" fmla="*/ 1111115 h 1283280"/>
                <a:gd name="connsiteX4" fmla="*/ 927856 w 1263995"/>
                <a:gd name="connsiteY4" fmla="*/ 388906 h 1283280"/>
                <a:gd name="connsiteX5" fmla="*/ 763882 w 1263995"/>
                <a:gd name="connsiteY5" fmla="*/ 388906 h 1283280"/>
                <a:gd name="connsiteX6" fmla="*/ 1013938 w 1263995"/>
                <a:gd name="connsiteY6" fmla="*/ 0 h 1283280"/>
                <a:gd name="connsiteX7" fmla="*/ 1263995 w 1263995"/>
                <a:gd name="connsiteY7" fmla="*/ 388906 h 1283280"/>
                <a:gd name="connsiteX8" fmla="*/ 1100021 w 1263995"/>
                <a:gd name="connsiteY8" fmla="*/ 388906 h 1283280"/>
                <a:gd name="connsiteX9" fmla="*/ 1100021 w 1263995"/>
                <a:gd name="connsiteY9" fmla="*/ 1283280 h 1283280"/>
                <a:gd name="connsiteX10" fmla="*/ 0 w 1263995"/>
                <a:gd name="connsiteY10" fmla="*/ 1283280 h 1283280"/>
                <a:gd name="connsiteX11" fmla="*/ 2461 w 1263995"/>
                <a:gd name="connsiteY11" fmla="*/ 1244081 h 1283280"/>
                <a:gd name="connsiteX12" fmla="*/ 4214 w 1263995"/>
                <a:gd name="connsiteY12" fmla="*/ 1223734 h 1283280"/>
                <a:gd name="connsiteX13" fmla="*/ 3746 w 1263995"/>
                <a:gd name="connsiteY13" fmla="*/ 1129284 h 1283280"/>
                <a:gd name="connsiteX0" fmla="*/ 3746 w 1263995"/>
                <a:gd name="connsiteY0" fmla="*/ 1129284 h 1283280"/>
                <a:gd name="connsiteX1" fmla="*/ 4138 w 1263995"/>
                <a:gd name="connsiteY1" fmla="*/ 1186904 h 1283280"/>
                <a:gd name="connsiteX2" fmla="*/ 4365 w 1263995"/>
                <a:gd name="connsiteY2" fmla="*/ 1108418 h 1283280"/>
                <a:gd name="connsiteX3" fmla="*/ 927856 w 1263995"/>
                <a:gd name="connsiteY3" fmla="*/ 1111115 h 1283280"/>
                <a:gd name="connsiteX4" fmla="*/ 927856 w 1263995"/>
                <a:gd name="connsiteY4" fmla="*/ 388906 h 1283280"/>
                <a:gd name="connsiteX5" fmla="*/ 763882 w 1263995"/>
                <a:gd name="connsiteY5" fmla="*/ 388906 h 1283280"/>
                <a:gd name="connsiteX6" fmla="*/ 1013938 w 1263995"/>
                <a:gd name="connsiteY6" fmla="*/ 0 h 1283280"/>
                <a:gd name="connsiteX7" fmla="*/ 1263995 w 1263995"/>
                <a:gd name="connsiteY7" fmla="*/ 388906 h 1283280"/>
                <a:gd name="connsiteX8" fmla="*/ 1100021 w 1263995"/>
                <a:gd name="connsiteY8" fmla="*/ 388906 h 1283280"/>
                <a:gd name="connsiteX9" fmla="*/ 1100021 w 1263995"/>
                <a:gd name="connsiteY9" fmla="*/ 1283280 h 1283280"/>
                <a:gd name="connsiteX10" fmla="*/ 0 w 1263995"/>
                <a:gd name="connsiteY10" fmla="*/ 1283280 h 1283280"/>
                <a:gd name="connsiteX11" fmla="*/ 2461 w 1263995"/>
                <a:gd name="connsiteY11" fmla="*/ 1244081 h 1283280"/>
                <a:gd name="connsiteX12" fmla="*/ 183 w 1263995"/>
                <a:gd name="connsiteY12" fmla="*/ 1223734 h 1283280"/>
                <a:gd name="connsiteX13" fmla="*/ 3746 w 1263995"/>
                <a:gd name="connsiteY13" fmla="*/ 1129284 h 1283280"/>
                <a:gd name="connsiteX0" fmla="*/ 3746 w 1263995"/>
                <a:gd name="connsiteY0" fmla="*/ 1129284 h 1283280"/>
                <a:gd name="connsiteX1" fmla="*/ 4138 w 1263995"/>
                <a:gd name="connsiteY1" fmla="*/ 1186904 h 1283280"/>
                <a:gd name="connsiteX2" fmla="*/ 4365 w 1263995"/>
                <a:gd name="connsiteY2" fmla="*/ 1108418 h 1283280"/>
                <a:gd name="connsiteX3" fmla="*/ 927856 w 1263995"/>
                <a:gd name="connsiteY3" fmla="*/ 1111115 h 1283280"/>
                <a:gd name="connsiteX4" fmla="*/ 927856 w 1263995"/>
                <a:gd name="connsiteY4" fmla="*/ 388906 h 1283280"/>
                <a:gd name="connsiteX5" fmla="*/ 763882 w 1263995"/>
                <a:gd name="connsiteY5" fmla="*/ 388906 h 1283280"/>
                <a:gd name="connsiteX6" fmla="*/ 1013938 w 1263995"/>
                <a:gd name="connsiteY6" fmla="*/ 0 h 1283280"/>
                <a:gd name="connsiteX7" fmla="*/ 1263995 w 1263995"/>
                <a:gd name="connsiteY7" fmla="*/ 388906 h 1283280"/>
                <a:gd name="connsiteX8" fmla="*/ 1100021 w 1263995"/>
                <a:gd name="connsiteY8" fmla="*/ 388906 h 1283280"/>
                <a:gd name="connsiteX9" fmla="*/ 1100021 w 1263995"/>
                <a:gd name="connsiteY9" fmla="*/ 1283280 h 1283280"/>
                <a:gd name="connsiteX10" fmla="*/ 0 w 1263995"/>
                <a:gd name="connsiteY10" fmla="*/ 1283280 h 1283280"/>
                <a:gd name="connsiteX11" fmla="*/ 2461 w 1263995"/>
                <a:gd name="connsiteY11" fmla="*/ 1244081 h 1283280"/>
                <a:gd name="connsiteX12" fmla="*/ 183 w 1263995"/>
                <a:gd name="connsiteY12" fmla="*/ 1223734 h 1283280"/>
                <a:gd name="connsiteX13" fmla="*/ 3746 w 1263995"/>
                <a:gd name="connsiteY13" fmla="*/ 1129284 h 1283280"/>
                <a:gd name="connsiteX0" fmla="*/ 2402 w 1263995"/>
                <a:gd name="connsiteY0" fmla="*/ 1129284 h 1283280"/>
                <a:gd name="connsiteX1" fmla="*/ 4138 w 1263995"/>
                <a:gd name="connsiteY1" fmla="*/ 1186904 h 1283280"/>
                <a:gd name="connsiteX2" fmla="*/ 4365 w 1263995"/>
                <a:gd name="connsiteY2" fmla="*/ 1108418 h 1283280"/>
                <a:gd name="connsiteX3" fmla="*/ 927856 w 1263995"/>
                <a:gd name="connsiteY3" fmla="*/ 1111115 h 1283280"/>
                <a:gd name="connsiteX4" fmla="*/ 927856 w 1263995"/>
                <a:gd name="connsiteY4" fmla="*/ 388906 h 1283280"/>
                <a:gd name="connsiteX5" fmla="*/ 763882 w 1263995"/>
                <a:gd name="connsiteY5" fmla="*/ 388906 h 1283280"/>
                <a:gd name="connsiteX6" fmla="*/ 1013938 w 1263995"/>
                <a:gd name="connsiteY6" fmla="*/ 0 h 1283280"/>
                <a:gd name="connsiteX7" fmla="*/ 1263995 w 1263995"/>
                <a:gd name="connsiteY7" fmla="*/ 388906 h 1283280"/>
                <a:gd name="connsiteX8" fmla="*/ 1100021 w 1263995"/>
                <a:gd name="connsiteY8" fmla="*/ 388906 h 1283280"/>
                <a:gd name="connsiteX9" fmla="*/ 1100021 w 1263995"/>
                <a:gd name="connsiteY9" fmla="*/ 1283280 h 1283280"/>
                <a:gd name="connsiteX10" fmla="*/ 0 w 1263995"/>
                <a:gd name="connsiteY10" fmla="*/ 1283280 h 1283280"/>
                <a:gd name="connsiteX11" fmla="*/ 2461 w 1263995"/>
                <a:gd name="connsiteY11" fmla="*/ 1244081 h 1283280"/>
                <a:gd name="connsiteX12" fmla="*/ 183 w 1263995"/>
                <a:gd name="connsiteY12" fmla="*/ 1223734 h 1283280"/>
                <a:gd name="connsiteX13" fmla="*/ 2402 w 1263995"/>
                <a:gd name="connsiteY13" fmla="*/ 1129284 h 1283280"/>
                <a:gd name="connsiteX0" fmla="*/ 2402 w 1263995"/>
                <a:gd name="connsiteY0" fmla="*/ 1129284 h 1283280"/>
                <a:gd name="connsiteX1" fmla="*/ 4138 w 1263995"/>
                <a:gd name="connsiteY1" fmla="*/ 1186904 h 1283280"/>
                <a:gd name="connsiteX2" fmla="*/ 1678 w 1263995"/>
                <a:gd name="connsiteY2" fmla="*/ 1108418 h 1283280"/>
                <a:gd name="connsiteX3" fmla="*/ 927856 w 1263995"/>
                <a:gd name="connsiteY3" fmla="*/ 1111115 h 1283280"/>
                <a:gd name="connsiteX4" fmla="*/ 927856 w 1263995"/>
                <a:gd name="connsiteY4" fmla="*/ 388906 h 1283280"/>
                <a:gd name="connsiteX5" fmla="*/ 763882 w 1263995"/>
                <a:gd name="connsiteY5" fmla="*/ 388906 h 1283280"/>
                <a:gd name="connsiteX6" fmla="*/ 1013938 w 1263995"/>
                <a:gd name="connsiteY6" fmla="*/ 0 h 1283280"/>
                <a:gd name="connsiteX7" fmla="*/ 1263995 w 1263995"/>
                <a:gd name="connsiteY7" fmla="*/ 388906 h 1283280"/>
                <a:gd name="connsiteX8" fmla="*/ 1100021 w 1263995"/>
                <a:gd name="connsiteY8" fmla="*/ 388906 h 1283280"/>
                <a:gd name="connsiteX9" fmla="*/ 1100021 w 1263995"/>
                <a:gd name="connsiteY9" fmla="*/ 1283280 h 1283280"/>
                <a:gd name="connsiteX10" fmla="*/ 0 w 1263995"/>
                <a:gd name="connsiteY10" fmla="*/ 1283280 h 1283280"/>
                <a:gd name="connsiteX11" fmla="*/ 2461 w 1263995"/>
                <a:gd name="connsiteY11" fmla="*/ 1244081 h 1283280"/>
                <a:gd name="connsiteX12" fmla="*/ 183 w 1263995"/>
                <a:gd name="connsiteY12" fmla="*/ 1223734 h 1283280"/>
                <a:gd name="connsiteX13" fmla="*/ 2402 w 1263995"/>
                <a:gd name="connsiteY13" fmla="*/ 1129284 h 1283280"/>
                <a:gd name="connsiteX0" fmla="*/ 2402 w 1263995"/>
                <a:gd name="connsiteY0" fmla="*/ 1129284 h 1283280"/>
                <a:gd name="connsiteX1" fmla="*/ 2794 w 1263995"/>
                <a:gd name="connsiteY1" fmla="*/ 1186904 h 1283280"/>
                <a:gd name="connsiteX2" fmla="*/ 1678 w 1263995"/>
                <a:gd name="connsiteY2" fmla="*/ 1108418 h 1283280"/>
                <a:gd name="connsiteX3" fmla="*/ 927856 w 1263995"/>
                <a:gd name="connsiteY3" fmla="*/ 1111115 h 1283280"/>
                <a:gd name="connsiteX4" fmla="*/ 927856 w 1263995"/>
                <a:gd name="connsiteY4" fmla="*/ 388906 h 1283280"/>
                <a:gd name="connsiteX5" fmla="*/ 763882 w 1263995"/>
                <a:gd name="connsiteY5" fmla="*/ 388906 h 1283280"/>
                <a:gd name="connsiteX6" fmla="*/ 1013938 w 1263995"/>
                <a:gd name="connsiteY6" fmla="*/ 0 h 1283280"/>
                <a:gd name="connsiteX7" fmla="*/ 1263995 w 1263995"/>
                <a:gd name="connsiteY7" fmla="*/ 388906 h 1283280"/>
                <a:gd name="connsiteX8" fmla="*/ 1100021 w 1263995"/>
                <a:gd name="connsiteY8" fmla="*/ 388906 h 1283280"/>
                <a:gd name="connsiteX9" fmla="*/ 1100021 w 1263995"/>
                <a:gd name="connsiteY9" fmla="*/ 1283280 h 1283280"/>
                <a:gd name="connsiteX10" fmla="*/ 0 w 1263995"/>
                <a:gd name="connsiteY10" fmla="*/ 1283280 h 1283280"/>
                <a:gd name="connsiteX11" fmla="*/ 2461 w 1263995"/>
                <a:gd name="connsiteY11" fmla="*/ 1244081 h 1283280"/>
                <a:gd name="connsiteX12" fmla="*/ 183 w 1263995"/>
                <a:gd name="connsiteY12" fmla="*/ 1223734 h 1283280"/>
                <a:gd name="connsiteX13" fmla="*/ 2402 w 1263995"/>
                <a:gd name="connsiteY13" fmla="*/ 1129284 h 12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3995" h="1283280">
                  <a:moveTo>
                    <a:pt x="2402" y="1129284"/>
                  </a:moveTo>
                  <a:cubicBezTo>
                    <a:pt x="3294" y="1161977"/>
                    <a:pt x="1902" y="1154211"/>
                    <a:pt x="2794" y="1186904"/>
                  </a:cubicBezTo>
                  <a:cubicBezTo>
                    <a:pt x="2870" y="1160742"/>
                    <a:pt x="1602" y="1134580"/>
                    <a:pt x="1678" y="1108418"/>
                  </a:cubicBezTo>
                  <a:lnTo>
                    <a:pt x="927856" y="1111115"/>
                  </a:lnTo>
                  <a:lnTo>
                    <a:pt x="927856" y="388906"/>
                  </a:lnTo>
                  <a:lnTo>
                    <a:pt x="763882" y="388906"/>
                  </a:lnTo>
                  <a:lnTo>
                    <a:pt x="1013938" y="0"/>
                  </a:lnTo>
                  <a:lnTo>
                    <a:pt x="1263995" y="388906"/>
                  </a:lnTo>
                  <a:lnTo>
                    <a:pt x="1100021" y="388906"/>
                  </a:lnTo>
                  <a:lnTo>
                    <a:pt x="1100021" y="1283280"/>
                  </a:lnTo>
                  <a:lnTo>
                    <a:pt x="0" y="1283280"/>
                  </a:lnTo>
                  <a:cubicBezTo>
                    <a:pt x="3931" y="1271113"/>
                    <a:pt x="-1470" y="1256248"/>
                    <a:pt x="2461" y="1244081"/>
                  </a:cubicBezTo>
                  <a:lnTo>
                    <a:pt x="183" y="1223734"/>
                  </a:lnTo>
                  <a:cubicBezTo>
                    <a:pt x="1499" y="1104257"/>
                    <a:pt x="1086" y="1248761"/>
                    <a:pt x="2402" y="1129284"/>
                  </a:cubicBezTo>
                  <a:close/>
                </a:path>
              </a:pathLst>
            </a:cu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24A26F0-A454-4FA5-BCD3-DE46C6EADE95}"/>
                </a:ext>
              </a:extLst>
            </p:cNvPr>
            <p:cNvSpPr txBox="1"/>
            <p:nvPr/>
          </p:nvSpPr>
          <p:spPr>
            <a:xfrm>
              <a:off x="8499740" y="4730862"/>
              <a:ext cx="700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Symbol" panose="05050102010706020507" pitchFamily="18" charset="2"/>
                  <a:ea typeface="+mn-ea"/>
                  <a:cs typeface="+mn-cs"/>
                </a:rPr>
                <a:t>t</a:t>
              </a:r>
              <a:r>
                <a:rPr kumimoji="0" lang="en-GB" sz="1800" b="0" i="1" u="none" strike="noStrike" kern="1200" cap="none" spc="0" normalizeH="0" baseline="-25000" noProof="0" dirty="0" err="1">
                  <a:ln>
                    <a:noFill/>
                  </a:ln>
                  <a:solidFill>
                    <a:prstClr val="black"/>
                  </a:solidFill>
                  <a:effectLst/>
                  <a:uLnTx/>
                  <a:uFillTx/>
                  <a:latin typeface="Calibri" panose="020F0502020204030204"/>
                  <a:ea typeface="+mn-ea"/>
                  <a:cs typeface="+mn-cs"/>
                </a:rPr>
                <a:t>c</a:t>
              </a:r>
              <a:endPar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0" name="Slide Number Placeholder 9">
            <a:extLst>
              <a:ext uri="{FF2B5EF4-FFF2-40B4-BE49-F238E27FC236}">
                <a16:creationId xmlns:a16="http://schemas.microsoft.com/office/drawing/2014/main" id="{DD292C39-FE50-4598-AD33-BC72FD2C5308}"/>
              </a:ext>
            </a:extLst>
          </p:cNvPr>
          <p:cNvSpPr>
            <a:spLocks noGrp="1"/>
          </p:cNvSpPr>
          <p:nvPr>
            <p:ph type="sldNum" sz="quarter" idx="12"/>
          </p:nvPr>
        </p:nvSpPr>
        <p:spPr/>
        <p:txBody>
          <a:bodyPr/>
          <a:lstStyle/>
          <a:p>
            <a:fld id="{5272FE66-7AD5-4CD1-9C96-61183579FFFB}" type="slidenum">
              <a:rPr lang="en-GB" smtClean="0"/>
              <a:t>24</a:t>
            </a:fld>
            <a:endParaRPr lang="en-GB"/>
          </a:p>
        </p:txBody>
      </p:sp>
    </p:spTree>
    <p:extLst>
      <p:ext uri="{BB962C8B-B14F-4D97-AF65-F5344CB8AC3E}">
        <p14:creationId xmlns:p14="http://schemas.microsoft.com/office/powerpoint/2010/main" val="178753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D6454C-5EE0-4405-A4E5-4768CF0A952E}"/>
              </a:ext>
            </a:extLst>
          </p:cNvPr>
          <p:cNvPicPr>
            <a:picLocks noChangeAspect="1"/>
          </p:cNvPicPr>
          <p:nvPr/>
        </p:nvPicPr>
        <p:blipFill rotWithShape="1">
          <a:blip r:embed="rId2">
            <a:clrChange>
              <a:clrFrom>
                <a:srgbClr val="FFFFFF"/>
              </a:clrFrom>
              <a:clrTo>
                <a:srgbClr val="FFFFFF">
                  <a:alpha val="0"/>
                </a:srgbClr>
              </a:clrTo>
            </a:clrChange>
          </a:blip>
          <a:srcRect/>
          <a:stretch/>
        </p:blipFill>
        <p:spPr>
          <a:xfrm>
            <a:off x="1907752" y="1138068"/>
            <a:ext cx="8453834" cy="5192222"/>
          </a:xfrm>
          <a:prstGeom prst="rect">
            <a:avLst/>
          </a:prstGeom>
        </p:spPr>
      </p:pic>
      <p:sp>
        <p:nvSpPr>
          <p:cNvPr id="2" name="Title 1">
            <a:extLst>
              <a:ext uri="{FF2B5EF4-FFF2-40B4-BE49-F238E27FC236}">
                <a16:creationId xmlns:a16="http://schemas.microsoft.com/office/drawing/2014/main" id="{A1119F07-D6A0-48A3-A55A-704118400628}"/>
              </a:ext>
            </a:extLst>
          </p:cNvPr>
          <p:cNvSpPr>
            <a:spLocks noGrp="1"/>
          </p:cNvSpPr>
          <p:nvPr>
            <p:ph type="title"/>
          </p:nvPr>
        </p:nvSpPr>
        <p:spPr>
          <a:xfrm>
            <a:off x="431800" y="226797"/>
            <a:ext cx="11328400" cy="846137"/>
          </a:xfrm>
        </p:spPr>
        <p:txBody>
          <a:bodyPr/>
          <a:lstStyle/>
          <a:p>
            <a:r>
              <a:rPr lang="en-GB" dirty="0"/>
              <a:t>The </a:t>
            </a:r>
            <a:r>
              <a:rPr lang="en-GB" i="1" dirty="0"/>
              <a:t>R</a:t>
            </a:r>
            <a:r>
              <a:rPr lang="en-GB" i="1" baseline="-25000" dirty="0"/>
              <a:t>0</a:t>
            </a:r>
            <a:r>
              <a:rPr lang="en-GB" dirty="0"/>
              <a:t> evolutionary trade-off</a:t>
            </a:r>
          </a:p>
        </p:txBody>
      </p:sp>
      <p:sp>
        <p:nvSpPr>
          <p:cNvPr id="3" name="Slide Number Placeholder 2">
            <a:extLst>
              <a:ext uri="{FF2B5EF4-FFF2-40B4-BE49-F238E27FC236}">
                <a16:creationId xmlns:a16="http://schemas.microsoft.com/office/drawing/2014/main" id="{00AB1408-150F-43AF-8984-B180FD7CF23B}"/>
              </a:ext>
            </a:extLst>
          </p:cNvPr>
          <p:cNvSpPr>
            <a:spLocks noGrp="1"/>
          </p:cNvSpPr>
          <p:nvPr>
            <p:ph type="sldNum" sz="quarter" idx="12"/>
          </p:nvPr>
        </p:nvSpPr>
        <p:spPr/>
        <p:txBody>
          <a:bodyPr/>
          <a:lstStyle/>
          <a:p>
            <a:fld id="{5272FE66-7AD5-4CD1-9C96-61183579FFFB}" type="slidenum">
              <a:rPr lang="en-GB" smtClean="0"/>
              <a:t>25</a:t>
            </a:fld>
            <a:endParaRPr lang="en-GB"/>
          </a:p>
        </p:txBody>
      </p:sp>
    </p:spTree>
    <p:extLst>
      <p:ext uri="{BB962C8B-B14F-4D97-AF65-F5344CB8AC3E}">
        <p14:creationId xmlns:p14="http://schemas.microsoft.com/office/powerpoint/2010/main" val="1140727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A2E3-293D-4635-9D92-BBA9E29FDA4D}"/>
              </a:ext>
            </a:extLst>
          </p:cNvPr>
          <p:cNvSpPr>
            <a:spLocks noGrp="1"/>
          </p:cNvSpPr>
          <p:nvPr>
            <p:ph type="title"/>
          </p:nvPr>
        </p:nvSpPr>
        <p:spPr/>
        <p:txBody>
          <a:bodyPr/>
          <a:lstStyle/>
          <a:p>
            <a:endParaRPr lang="en-GB"/>
          </a:p>
        </p:txBody>
      </p:sp>
      <p:pic>
        <p:nvPicPr>
          <p:cNvPr id="7" name="Picture 6">
            <a:extLst>
              <a:ext uri="{FF2B5EF4-FFF2-40B4-BE49-F238E27FC236}">
                <a16:creationId xmlns:a16="http://schemas.microsoft.com/office/drawing/2014/main" id="{75F9DBB4-D950-41C8-BA42-B3AF7F3D4243}"/>
              </a:ext>
            </a:extLst>
          </p:cNvPr>
          <p:cNvPicPr>
            <a:picLocks noChangeAspect="1"/>
          </p:cNvPicPr>
          <p:nvPr/>
        </p:nvPicPr>
        <p:blipFill>
          <a:blip r:embed="rId2"/>
          <a:stretch>
            <a:fillRect/>
          </a:stretch>
        </p:blipFill>
        <p:spPr>
          <a:xfrm>
            <a:off x="2050694" y="166097"/>
            <a:ext cx="8090611" cy="6167842"/>
          </a:xfrm>
          <a:prstGeom prst="rect">
            <a:avLst/>
          </a:prstGeom>
        </p:spPr>
      </p:pic>
      <p:sp>
        <p:nvSpPr>
          <p:cNvPr id="3" name="Slide Number Placeholder 2">
            <a:extLst>
              <a:ext uri="{FF2B5EF4-FFF2-40B4-BE49-F238E27FC236}">
                <a16:creationId xmlns:a16="http://schemas.microsoft.com/office/drawing/2014/main" id="{2639A8D1-41F0-41D9-91C3-C3601DE026C2}"/>
              </a:ext>
            </a:extLst>
          </p:cNvPr>
          <p:cNvSpPr>
            <a:spLocks noGrp="1"/>
          </p:cNvSpPr>
          <p:nvPr>
            <p:ph type="sldNum" sz="quarter" idx="12"/>
          </p:nvPr>
        </p:nvSpPr>
        <p:spPr/>
        <p:txBody>
          <a:bodyPr/>
          <a:lstStyle/>
          <a:p>
            <a:fld id="{5272FE66-7AD5-4CD1-9C96-61183579FFFB}" type="slidenum">
              <a:rPr lang="en-GB" smtClean="0"/>
              <a:t>26</a:t>
            </a:fld>
            <a:endParaRPr lang="en-GB"/>
          </a:p>
        </p:txBody>
      </p:sp>
    </p:spTree>
    <p:extLst>
      <p:ext uri="{BB962C8B-B14F-4D97-AF65-F5344CB8AC3E}">
        <p14:creationId xmlns:p14="http://schemas.microsoft.com/office/powerpoint/2010/main" val="3827733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67" y="1352714"/>
            <a:ext cx="2840028" cy="4849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52650" y="137315"/>
            <a:ext cx="7886700" cy="1325563"/>
          </a:xfrm>
        </p:spPr>
        <p:txBody>
          <a:bodyPr/>
          <a:lstStyle/>
          <a:p>
            <a:r>
              <a:rPr lang="en-US"/>
              <a:t>Inherent rate distributions matter</a:t>
            </a:r>
            <a:endParaRPr lang="en-US" dirty="0"/>
          </a:p>
        </p:txBody>
      </p:sp>
      <p:sp>
        <p:nvSpPr>
          <p:cNvPr id="4100" name="Text Box 4"/>
          <p:cNvSpPr txBox="1">
            <a:spLocks noChangeArrowheads="1"/>
          </p:cNvSpPr>
          <p:nvPr/>
        </p:nvSpPr>
        <p:spPr bwMode="auto">
          <a:xfrm>
            <a:off x="5738041" y="4726056"/>
            <a:ext cx="474814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a:solidFill>
                  <a:prstClr val="black"/>
                </a:solidFill>
                <a:latin typeface="Calibri" panose="020F0502020204030204"/>
              </a:rPr>
              <a:t>Wearing HJ, Rohani P, Keeling MJ (2005) Appropriate Models for the Management of Infectious Diseases. PLoS Med 2(7): e174. doi:10.1371/journal.pmed.0020174</a:t>
            </a:r>
          </a:p>
          <a:p>
            <a:r>
              <a:rPr lang="en-US" altLang="en-US" sz="1200">
                <a:solidFill>
                  <a:prstClr val="black"/>
                </a:solidFill>
                <a:latin typeface="Calibri" panose="020F0502020204030204"/>
                <a:hlinkClick r:id="rId3"/>
              </a:rPr>
              <a:t>http://127.0.0.1:8081/plosmedicine/article?id=info:doi/10.1371/journal.pmed.0020174</a:t>
            </a:r>
            <a:endParaRPr lang="en-US" altLang="en-US" sz="1200" dirty="0">
              <a:solidFill>
                <a:prstClr val="black"/>
              </a:solidFill>
              <a:latin typeface="Calibri" panose="020F0502020204030204"/>
            </a:endParaRPr>
          </a:p>
        </p:txBody>
      </p:sp>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12036"/>
          <a:stretch/>
        </p:blipFill>
        <p:spPr bwMode="auto">
          <a:xfrm>
            <a:off x="5850812" y="1817912"/>
            <a:ext cx="4443352" cy="19594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39DD338-2974-4812-9C97-CBF405C92C7F}"/>
              </a:ext>
            </a:extLst>
          </p:cNvPr>
          <p:cNvSpPr>
            <a:spLocks noGrp="1"/>
          </p:cNvSpPr>
          <p:nvPr>
            <p:ph type="sldNum" sz="quarter" idx="12"/>
          </p:nvPr>
        </p:nvSpPr>
        <p:spPr/>
        <p:txBody>
          <a:bodyPr/>
          <a:lstStyle/>
          <a:p>
            <a:fld id="{5272FE66-7AD5-4CD1-9C96-61183579FFFB}" type="slidenum">
              <a:rPr lang="en-GB" smtClean="0"/>
              <a:t>27</a:t>
            </a:fld>
            <a:endParaRPr lang="en-GB"/>
          </a:p>
        </p:txBody>
      </p:sp>
    </p:spTree>
    <p:extLst>
      <p:ext uri="{BB962C8B-B14F-4D97-AF65-F5344CB8AC3E}">
        <p14:creationId xmlns:p14="http://schemas.microsoft.com/office/powerpoint/2010/main" val="379979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843F-5698-4E65-8FB0-3D4807CB6396}"/>
              </a:ext>
            </a:extLst>
          </p:cNvPr>
          <p:cNvSpPr>
            <a:spLocks noGrp="1"/>
          </p:cNvSpPr>
          <p:nvPr>
            <p:ph type="title"/>
          </p:nvPr>
        </p:nvSpPr>
        <p:spPr/>
        <p:txBody>
          <a:bodyPr/>
          <a:lstStyle/>
          <a:p>
            <a:endParaRPr lang="en-GB"/>
          </a:p>
        </p:txBody>
      </p:sp>
      <p:pic>
        <p:nvPicPr>
          <p:cNvPr id="2050" name="Picture 2">
            <a:extLst>
              <a:ext uri="{FF2B5EF4-FFF2-40B4-BE49-F238E27FC236}">
                <a16:creationId xmlns:a16="http://schemas.microsoft.com/office/drawing/2014/main" id="{38D018D7-E7B1-4326-800E-8E8EAAA4D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6745" y="224812"/>
            <a:ext cx="4582339" cy="61458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B33F87-7382-41AA-AC81-B14045D3B676}"/>
              </a:ext>
            </a:extLst>
          </p:cNvPr>
          <p:cNvPicPr>
            <a:picLocks noChangeAspect="1"/>
          </p:cNvPicPr>
          <p:nvPr/>
        </p:nvPicPr>
        <p:blipFill rotWithShape="1">
          <a:blip r:embed="rId3"/>
          <a:srcRect l="51392" t="29486" r="25000" b="24014"/>
          <a:stretch/>
        </p:blipFill>
        <p:spPr>
          <a:xfrm>
            <a:off x="652514" y="190830"/>
            <a:ext cx="6183117" cy="3914472"/>
          </a:xfrm>
          <a:prstGeom prst="rect">
            <a:avLst/>
          </a:prstGeom>
        </p:spPr>
      </p:pic>
      <p:sp>
        <p:nvSpPr>
          <p:cNvPr id="8" name="TextBox 7">
            <a:extLst>
              <a:ext uri="{FF2B5EF4-FFF2-40B4-BE49-F238E27FC236}">
                <a16:creationId xmlns:a16="http://schemas.microsoft.com/office/drawing/2014/main" id="{0EE40AF8-B3F7-4560-8465-154BFFA8A622}"/>
              </a:ext>
            </a:extLst>
          </p:cNvPr>
          <p:cNvSpPr txBox="1"/>
          <p:nvPr/>
        </p:nvSpPr>
        <p:spPr>
          <a:xfrm>
            <a:off x="672317" y="4250733"/>
            <a:ext cx="6381626" cy="1200329"/>
          </a:xfrm>
          <a:prstGeom prst="rect">
            <a:avLst/>
          </a:prstGeom>
          <a:noFill/>
        </p:spPr>
        <p:txBody>
          <a:bodyPr wrap="square">
            <a:spAutoFit/>
          </a:bodyPr>
          <a:lstStyle/>
          <a:p>
            <a:r>
              <a:rPr lang="en-GB" b="0" i="0" dirty="0">
                <a:solidFill>
                  <a:schemeClr val="tx1">
                    <a:lumMod val="50000"/>
                    <a:lumOff val="50000"/>
                  </a:schemeClr>
                </a:solidFill>
                <a:effectLst/>
                <a:latin typeface="Arial Nova Light" panose="020B0304020202020204" pitchFamily="34" charset="0"/>
              </a:rPr>
              <a:t>The </a:t>
            </a:r>
            <a:r>
              <a:rPr lang="en-GB" b="1" i="0" dirty="0">
                <a:effectLst/>
                <a:latin typeface="Arial Nova Light" panose="020B0304020202020204" pitchFamily="34" charset="0"/>
              </a:rPr>
              <a:t>infectious stage </a:t>
            </a:r>
            <a:r>
              <a:rPr lang="en-GB" b="0" i="0" dirty="0">
                <a:solidFill>
                  <a:schemeClr val="tx1">
                    <a:lumMod val="50000"/>
                    <a:lumOff val="50000"/>
                  </a:schemeClr>
                </a:solidFill>
                <a:effectLst/>
                <a:latin typeface="Arial Nova Light" panose="020B0304020202020204" pitchFamily="34" charset="0"/>
              </a:rPr>
              <a:t>is broken up into a sequence of </a:t>
            </a:r>
            <a:r>
              <a:rPr lang="en-GB" b="1" i="1" dirty="0">
                <a:effectLst/>
                <a:latin typeface="Arial Nova Light" panose="020B0304020202020204" pitchFamily="34" charset="0"/>
              </a:rPr>
              <a:t>n</a:t>
            </a:r>
            <a:r>
              <a:rPr lang="en-GB" b="1" i="0" dirty="0">
                <a:effectLst/>
                <a:latin typeface="Arial Nova Light" panose="020B0304020202020204" pitchFamily="34" charset="0"/>
              </a:rPr>
              <a:t> substages</a:t>
            </a:r>
            <a:r>
              <a:rPr lang="en-GB" dirty="0">
                <a:solidFill>
                  <a:schemeClr val="tx1">
                    <a:lumMod val="50000"/>
                    <a:lumOff val="50000"/>
                  </a:schemeClr>
                </a:solidFill>
                <a:latin typeface="Arial Nova Light" panose="020B0304020202020204" pitchFamily="34" charset="0"/>
              </a:rPr>
              <a:t>. </a:t>
            </a:r>
            <a:r>
              <a:rPr lang="en-GB" b="0" i="0" dirty="0">
                <a:solidFill>
                  <a:schemeClr val="tx1">
                    <a:lumMod val="50000"/>
                    <a:lumOff val="50000"/>
                  </a:schemeClr>
                </a:solidFill>
                <a:effectLst/>
                <a:latin typeface="Arial Nova Light" panose="020B0304020202020204" pitchFamily="34" charset="0"/>
              </a:rPr>
              <a:t>The full </a:t>
            </a:r>
            <a:r>
              <a:rPr lang="en-GB" b="1" i="0" dirty="0">
                <a:effectLst/>
                <a:latin typeface="Arial Nova Light" panose="020B0304020202020204" pitchFamily="34" charset="0"/>
              </a:rPr>
              <a:t>infectious period distribution</a:t>
            </a:r>
            <a:r>
              <a:rPr lang="en-GB" b="0" i="0" dirty="0">
                <a:solidFill>
                  <a:schemeClr val="tx1">
                    <a:lumMod val="50000"/>
                    <a:lumOff val="50000"/>
                  </a:schemeClr>
                </a:solidFill>
                <a:effectLst/>
                <a:latin typeface="Arial Nova Light" panose="020B0304020202020204" pitchFamily="34" charset="0"/>
              </a:rPr>
              <a:t> is the </a:t>
            </a:r>
            <a:r>
              <a:rPr lang="en-GB" b="0" i="0" dirty="0">
                <a:effectLst/>
                <a:latin typeface="Arial Nova Light" panose="020B0304020202020204" pitchFamily="34" charset="0"/>
              </a:rPr>
              <a:t>Erlang</a:t>
            </a:r>
            <a:r>
              <a:rPr lang="en-GB" b="0" i="0" dirty="0">
                <a:solidFill>
                  <a:schemeClr val="tx1">
                    <a:lumMod val="50000"/>
                    <a:lumOff val="50000"/>
                  </a:schemeClr>
                </a:solidFill>
                <a:effectLst/>
                <a:latin typeface="Arial Nova Light" panose="020B0304020202020204" pitchFamily="34" charset="0"/>
              </a:rPr>
              <a:t> distribution with </a:t>
            </a:r>
            <a:r>
              <a:rPr lang="en-GB" b="0" i="0" dirty="0">
                <a:effectLst/>
                <a:latin typeface="Arial Nova Light" panose="020B0304020202020204" pitchFamily="34" charset="0"/>
              </a:rPr>
              <a:t>shape</a:t>
            </a:r>
            <a:r>
              <a:rPr lang="en-GB" b="0" i="0" dirty="0">
                <a:solidFill>
                  <a:schemeClr val="tx1">
                    <a:lumMod val="50000"/>
                    <a:lumOff val="50000"/>
                  </a:schemeClr>
                </a:solidFill>
                <a:effectLst/>
                <a:latin typeface="Arial Nova Light" panose="020B0304020202020204" pitchFamily="34" charset="0"/>
              </a:rPr>
              <a:t> parameter </a:t>
            </a:r>
            <a:r>
              <a:rPr lang="en-GB" b="0" i="1" dirty="0">
                <a:effectLst/>
                <a:latin typeface="Arial Nova Light" panose="020B0304020202020204" pitchFamily="34" charset="0"/>
              </a:rPr>
              <a:t>n</a:t>
            </a:r>
            <a:r>
              <a:rPr lang="en-GB" b="0" i="0" dirty="0">
                <a:solidFill>
                  <a:schemeClr val="tx1">
                    <a:lumMod val="50000"/>
                    <a:lumOff val="50000"/>
                  </a:schemeClr>
                </a:solidFill>
                <a:effectLst/>
                <a:latin typeface="Arial Nova Light" panose="020B0304020202020204" pitchFamily="34" charset="0"/>
              </a:rPr>
              <a:t> and </a:t>
            </a:r>
            <a:r>
              <a:rPr lang="en-GB" b="0" i="0" dirty="0">
                <a:effectLst/>
                <a:latin typeface="Arial Nova Light" panose="020B0304020202020204" pitchFamily="34" charset="0"/>
              </a:rPr>
              <a:t>scale</a:t>
            </a:r>
            <a:r>
              <a:rPr lang="en-GB" b="0" i="0" dirty="0">
                <a:solidFill>
                  <a:schemeClr val="tx1">
                    <a:lumMod val="50000"/>
                    <a:lumOff val="50000"/>
                  </a:schemeClr>
                </a:solidFill>
                <a:effectLst/>
                <a:latin typeface="Arial Nova Light" panose="020B0304020202020204" pitchFamily="34" charset="0"/>
              </a:rPr>
              <a:t> parameter </a:t>
            </a:r>
            <a:r>
              <a:rPr lang="en-GB" b="0" i="1" dirty="0" err="1">
                <a:effectLst/>
                <a:latin typeface="Arial Nova Light" panose="020B0304020202020204" pitchFamily="34" charset="0"/>
              </a:rPr>
              <a:t>nγ</a:t>
            </a:r>
            <a:r>
              <a:rPr lang="en-GB" b="0" i="0" dirty="0">
                <a:solidFill>
                  <a:schemeClr val="tx1">
                    <a:lumMod val="50000"/>
                    <a:lumOff val="50000"/>
                  </a:schemeClr>
                </a:solidFill>
                <a:effectLst/>
                <a:latin typeface="Arial Nova Light" panose="020B0304020202020204" pitchFamily="34" charset="0"/>
              </a:rPr>
              <a:t>, where </a:t>
            </a:r>
            <a:r>
              <a:rPr lang="en-GB" b="1" i="1" dirty="0">
                <a:effectLst/>
                <a:latin typeface="Symbol" panose="05050102010706020507" pitchFamily="18" charset="2"/>
              </a:rPr>
              <a:t>g</a:t>
            </a:r>
            <a:r>
              <a:rPr lang="en-GB" b="0" i="0" dirty="0">
                <a:solidFill>
                  <a:schemeClr val="tx1">
                    <a:lumMod val="50000"/>
                    <a:lumOff val="50000"/>
                  </a:schemeClr>
                </a:solidFill>
                <a:effectLst/>
                <a:latin typeface="Arial Nova Light" panose="020B0304020202020204" pitchFamily="34" charset="0"/>
              </a:rPr>
              <a:t> is the typical </a:t>
            </a:r>
            <a:r>
              <a:rPr lang="en-GB" b="1" i="0" dirty="0">
                <a:effectLst/>
                <a:latin typeface="Arial Nova Light" panose="020B0304020202020204" pitchFamily="34" charset="0"/>
              </a:rPr>
              <a:t>rate of recovery</a:t>
            </a:r>
            <a:r>
              <a:rPr lang="en-GB" b="0" i="0" dirty="0">
                <a:solidFill>
                  <a:schemeClr val="tx1">
                    <a:lumMod val="50000"/>
                    <a:lumOff val="50000"/>
                  </a:schemeClr>
                </a:solidFill>
                <a:effectLst/>
                <a:latin typeface="Arial Nova Light" panose="020B0304020202020204" pitchFamily="34" charset="0"/>
              </a:rPr>
              <a:t>.</a:t>
            </a:r>
            <a:endParaRPr lang="en-GB" dirty="0">
              <a:solidFill>
                <a:schemeClr val="tx1">
                  <a:lumMod val="50000"/>
                  <a:lumOff val="50000"/>
                </a:schemeClr>
              </a:solidFill>
              <a:latin typeface="Arial Nova Light" panose="020B0304020202020204" pitchFamily="34" charset="0"/>
            </a:endParaRPr>
          </a:p>
        </p:txBody>
      </p:sp>
      <p:sp>
        <p:nvSpPr>
          <p:cNvPr id="10" name="TextBox 9">
            <a:extLst>
              <a:ext uri="{FF2B5EF4-FFF2-40B4-BE49-F238E27FC236}">
                <a16:creationId xmlns:a16="http://schemas.microsoft.com/office/drawing/2014/main" id="{3A639510-1855-454E-8DD7-24B24F1E7B90}"/>
              </a:ext>
            </a:extLst>
          </p:cNvPr>
          <p:cNvSpPr txBox="1"/>
          <p:nvPr/>
        </p:nvSpPr>
        <p:spPr>
          <a:xfrm>
            <a:off x="652514" y="5840036"/>
            <a:ext cx="595490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GB" dirty="0">
                <a:solidFill>
                  <a:srgbClr val="92D050"/>
                </a:solidFill>
                <a:latin typeface="Segoe UI Semilight" panose="020B0402040204020203" pitchFamily="34" charset="0"/>
                <a:cs typeface="Segoe UI Semilight" panose="020B0402040204020203" pitchFamily="34" charset="0"/>
              </a:rPr>
              <a:t>plot(density(</a:t>
            </a:r>
            <a:r>
              <a:rPr lang="en-GB" dirty="0" err="1">
                <a:solidFill>
                  <a:srgbClr val="92D050"/>
                </a:solidFill>
                <a:latin typeface="Segoe UI Semilight" panose="020B0402040204020203" pitchFamily="34" charset="0"/>
                <a:cs typeface="Segoe UI Semilight" panose="020B0402040204020203" pitchFamily="34" charset="0"/>
              </a:rPr>
              <a:t>rgamma</a:t>
            </a:r>
            <a:r>
              <a:rPr lang="en-GB" dirty="0">
                <a:solidFill>
                  <a:srgbClr val="92D050"/>
                </a:solidFill>
                <a:latin typeface="Segoe UI Semilight" panose="020B0402040204020203" pitchFamily="34" charset="0"/>
                <a:cs typeface="Segoe UI Semilight" panose="020B0402040204020203" pitchFamily="34" charset="0"/>
              </a:rPr>
              <a:t>(100000, shape=100, rate = 100*1/7)))</a:t>
            </a:r>
          </a:p>
        </p:txBody>
      </p:sp>
      <p:sp>
        <p:nvSpPr>
          <p:cNvPr id="3" name="Slide Number Placeholder 2">
            <a:extLst>
              <a:ext uri="{FF2B5EF4-FFF2-40B4-BE49-F238E27FC236}">
                <a16:creationId xmlns:a16="http://schemas.microsoft.com/office/drawing/2014/main" id="{02C03B9F-E597-4899-8310-D382017CBCC6}"/>
              </a:ext>
            </a:extLst>
          </p:cNvPr>
          <p:cNvSpPr>
            <a:spLocks noGrp="1"/>
          </p:cNvSpPr>
          <p:nvPr>
            <p:ph type="sldNum" sz="quarter" idx="12"/>
          </p:nvPr>
        </p:nvSpPr>
        <p:spPr/>
        <p:txBody>
          <a:bodyPr/>
          <a:lstStyle/>
          <a:p>
            <a:fld id="{5272FE66-7AD5-4CD1-9C96-61183579FFFB}" type="slidenum">
              <a:rPr lang="en-GB" smtClean="0"/>
              <a:t>28</a:t>
            </a:fld>
            <a:endParaRPr lang="en-GB"/>
          </a:p>
        </p:txBody>
      </p:sp>
    </p:spTree>
    <p:extLst>
      <p:ext uri="{BB962C8B-B14F-4D97-AF65-F5344CB8AC3E}">
        <p14:creationId xmlns:p14="http://schemas.microsoft.com/office/powerpoint/2010/main" val="301159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E9B6F4E-5B4F-4929-B962-91276C74F397}"/>
                  </a:ext>
                </a:extLst>
              </p:cNvPr>
              <p:cNvSpPr txBox="1"/>
              <p:nvPr/>
            </p:nvSpPr>
            <p:spPr>
              <a:xfrm>
                <a:off x="6494551" y="4058915"/>
                <a:ext cx="4640987" cy="2077043"/>
              </a:xfrm>
              <a:prstGeom prst="rect">
                <a:avLst/>
              </a:prstGeom>
              <a:noFill/>
            </p:spPr>
            <p:txBody>
              <a:bodyPr wrap="square" rtlCol="0">
                <a:spAutoFit/>
              </a:bodyPr>
              <a:lstStyle/>
              <a:p>
                <a:pPr algn="ctr"/>
                <a:r>
                  <a:rPr lang="en-GB" sz="3000" dirty="0">
                    <a:latin typeface="Times New Roman" panose="02020603050405020304" pitchFamily="18" charset="0"/>
                    <a:cs typeface="Times New Roman" panose="02020603050405020304" pitchFamily="18" charset="0"/>
                  </a:rPr>
                  <a:t>Model</a:t>
                </a:r>
              </a:p>
              <a:p>
                <a:pPr algn="ctr"/>
                <a:endParaRPr lang="en-GB" sz="12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f>
                        <m:fPr>
                          <m:ctrlPr>
                            <a:rPr lang="en-GB" sz="3000" i="1" smtClean="0">
                              <a:latin typeface="Cambria Math" panose="02040503050406030204" pitchFamily="18" charset="0"/>
                              <a:cs typeface="Times New Roman" panose="02020603050405020304" pitchFamily="18" charset="0"/>
                            </a:rPr>
                          </m:ctrlPr>
                        </m:fPr>
                        <m:num>
                          <m:r>
                            <a:rPr lang="en-GB" sz="3000" b="0" i="1" smtClean="0">
                              <a:latin typeface="Cambria Math"/>
                              <a:cs typeface="Times New Roman" panose="02020603050405020304" pitchFamily="18" charset="0"/>
                            </a:rPr>
                            <m:t>𝑑𝑆</m:t>
                          </m:r>
                        </m:num>
                        <m:den>
                          <m:r>
                            <a:rPr lang="en-GB" sz="3000" b="0" i="1" smtClean="0">
                              <a:latin typeface="Cambria Math"/>
                              <a:cs typeface="Times New Roman" panose="02020603050405020304" pitchFamily="18" charset="0"/>
                            </a:rPr>
                            <m:t>𝑑𝑡</m:t>
                          </m:r>
                        </m:den>
                      </m:f>
                      <m:r>
                        <a:rPr lang="en-GB" sz="3000" b="0" i="1" smtClean="0">
                          <a:latin typeface="Cambria Math"/>
                          <a:cs typeface="Times New Roman" panose="02020603050405020304" pitchFamily="18" charset="0"/>
                        </a:rPr>
                        <m:t>=−</m:t>
                      </m:r>
                      <m:r>
                        <a:rPr lang="en-GB" sz="3000" i="1">
                          <a:latin typeface="Cambria Math"/>
                          <a:ea typeface="Cambria Math"/>
                          <a:cs typeface="Times New Roman" panose="02020603050405020304" pitchFamily="18" charset="0"/>
                        </a:rPr>
                        <m:t>𝛽</m:t>
                      </m:r>
                      <m:sSub>
                        <m:sSubPr>
                          <m:ctrlPr>
                            <a:rPr lang="en-GB" sz="3000" b="0" i="1" smtClean="0">
                              <a:latin typeface="Cambria Math" panose="02040503050406030204" pitchFamily="18" charset="0"/>
                              <a:ea typeface="Cambria Math"/>
                              <a:cs typeface="Times New Roman" panose="02020603050405020304" pitchFamily="18" charset="0"/>
                            </a:rPr>
                          </m:ctrlPr>
                        </m:sSubPr>
                        <m:e>
                          <m:r>
                            <a:rPr lang="en-GB" sz="3000" b="0" i="1" smtClean="0">
                              <a:latin typeface="Cambria Math"/>
                              <a:ea typeface="Cambria Math"/>
                              <a:cs typeface="Times New Roman" panose="02020603050405020304" pitchFamily="18" charset="0"/>
                            </a:rPr>
                            <m:t> </m:t>
                          </m:r>
                          <m:r>
                            <a:rPr lang="en-GB" sz="3000" b="0" i="1" smtClean="0">
                              <a:latin typeface="Cambria Math"/>
                              <a:ea typeface="Cambria Math"/>
                              <a:cs typeface="Times New Roman" panose="02020603050405020304" pitchFamily="18" charset="0"/>
                            </a:rPr>
                            <m:t>𝑆</m:t>
                          </m:r>
                        </m:e>
                        <m:sub>
                          <m:r>
                            <a:rPr lang="en-GB" sz="3000" b="0" i="1" smtClean="0">
                              <a:latin typeface="Cambria Math"/>
                              <a:ea typeface="Cambria Math"/>
                              <a:cs typeface="Times New Roman" panose="02020603050405020304" pitchFamily="18" charset="0"/>
                            </a:rPr>
                            <m:t>𝑡</m:t>
                          </m:r>
                        </m:sub>
                      </m:sSub>
                      <m:sSub>
                        <m:sSubPr>
                          <m:ctrlPr>
                            <a:rPr lang="en-GB" sz="3000" b="0" i="1" smtClean="0">
                              <a:latin typeface="Cambria Math" panose="02040503050406030204" pitchFamily="18" charset="0"/>
                              <a:ea typeface="Cambria Math"/>
                              <a:cs typeface="Times New Roman" panose="02020603050405020304" pitchFamily="18" charset="0"/>
                            </a:rPr>
                          </m:ctrlPr>
                        </m:sSubPr>
                        <m:e>
                          <m:r>
                            <a:rPr lang="en-GB" sz="3000" b="0" i="1" smtClean="0">
                              <a:latin typeface="Cambria Math"/>
                              <a:ea typeface="Cambria Math"/>
                              <a:cs typeface="Times New Roman" panose="02020603050405020304" pitchFamily="18" charset="0"/>
                            </a:rPr>
                            <m:t>𝐼</m:t>
                          </m:r>
                        </m:e>
                        <m:sub>
                          <m:r>
                            <a:rPr lang="en-GB" sz="3000" b="0" i="1" smtClean="0">
                              <a:latin typeface="Cambria Math"/>
                              <a:ea typeface="Cambria Math"/>
                              <a:cs typeface="Times New Roman" panose="02020603050405020304" pitchFamily="18" charset="0"/>
                            </a:rPr>
                            <m:t>𝑡</m:t>
                          </m:r>
                        </m:sub>
                      </m:sSub>
                    </m:oMath>
                  </m:oMathPara>
                </a14:m>
                <a:endParaRPr lang="en-GB" sz="3000" dirty="0">
                  <a:latin typeface="Times New Roman" panose="02020603050405020304" pitchFamily="18" charset="0"/>
                  <a:cs typeface="Times New Roman" panose="02020603050405020304" pitchFamily="18" charset="0"/>
                </a:endParaRPr>
              </a:p>
              <a:p>
                <a:pPr algn="ctr"/>
                <a:endParaRPr lang="en-GB" sz="3000" dirty="0">
                  <a:latin typeface="Times New Roman" panose="02020603050405020304" pitchFamily="18" charset="0"/>
                  <a:cs typeface="Times New Roman" panose="02020603050405020304" pitchFamily="18" charset="0"/>
                </a:endParaRPr>
              </a:p>
            </p:txBody>
          </p:sp>
        </mc:Choice>
        <mc:Fallback xmlns="">
          <p:sp>
            <p:nvSpPr>
              <p:cNvPr id="106" name="TextBox 105">
                <a:extLst>
                  <a:ext uri="{FF2B5EF4-FFF2-40B4-BE49-F238E27FC236}">
                    <a16:creationId xmlns:a16="http://schemas.microsoft.com/office/drawing/2014/main" id="{0E9B6F4E-5B4F-4929-B962-91276C74F397}"/>
                  </a:ext>
                </a:extLst>
              </p:cNvPr>
              <p:cNvSpPr txBox="1">
                <a:spLocks noRot="1" noChangeAspect="1" noMove="1" noResize="1" noEditPoints="1" noAdjustHandles="1" noChangeArrowheads="1" noChangeShapeType="1" noTextEdit="1"/>
              </p:cNvSpPr>
              <p:nvPr/>
            </p:nvSpPr>
            <p:spPr>
              <a:xfrm>
                <a:off x="6494551" y="4058915"/>
                <a:ext cx="4640987" cy="2077043"/>
              </a:xfrm>
              <a:prstGeom prst="rect">
                <a:avLst/>
              </a:prstGeom>
              <a:blipFill>
                <a:blip r:embed="rId2"/>
                <a:stretch>
                  <a:fillRect t="-381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F96690-102A-4BA0-8B90-59CE01B0429A}"/>
                  </a:ext>
                </a:extLst>
              </p:cNvPr>
              <p:cNvSpPr txBox="1"/>
              <p:nvPr/>
            </p:nvSpPr>
            <p:spPr>
              <a:xfrm>
                <a:off x="8913572" y="5588087"/>
                <a:ext cx="1881860" cy="430887"/>
              </a:xfrm>
              <a:prstGeom prst="rect">
                <a:avLst/>
              </a:prstGeom>
              <a:noFill/>
            </p:spPr>
            <p:txBody>
              <a:bodyPr wrap="square" lIns="0" tIns="0" rIns="0" bIns="0" rtlCol="0">
                <a:spAutoFit/>
              </a:bodyPr>
              <a:lstStyle/>
              <a:p>
                <a14:m>
                  <m:oMath xmlns:m="http://schemas.openxmlformats.org/officeDocument/2006/math">
                    <m:sSup>
                      <m:sSupPr>
                        <m:ctrlPr>
                          <a:rPr lang="en-GB" sz="2800" i="1" smtClean="0">
                            <a:latin typeface="Cambria Math" panose="02040503050406030204" pitchFamily="18" charset="0"/>
                            <a:ea typeface="Cambria Math" panose="02040503050406030204" pitchFamily="18" charset="0"/>
                          </a:rPr>
                        </m:ctrlPr>
                      </m:sSupPr>
                      <m:e>
                        <m:r>
                          <a:rPr lang="en-GB" sz="2800" i="1">
                            <a:latin typeface="Cambria Math" panose="02040503050406030204" pitchFamily="18" charset="0"/>
                            <a:ea typeface="Cambria Math" panose="02040503050406030204" pitchFamily="18" charset="0"/>
                          </a:rPr>
                          <m:t>𝛽</m:t>
                        </m:r>
                      </m:e>
                      <m:sup>
                        <m:r>
                          <a:rPr lang="en-GB" sz="2800" b="0" i="1" smtClean="0">
                            <a:latin typeface="Cambria Math" panose="02040503050406030204" pitchFamily="18" charset="0"/>
                            <a:ea typeface="Cambria Math" panose="02040503050406030204" pitchFamily="18" charset="0"/>
                          </a:rPr>
                          <m:t>∗</m:t>
                        </m:r>
                      </m:sup>
                    </m:sSup>
                    <m:r>
                      <a:rPr lang="en-GB" sz="2800" i="1" smtClean="0">
                        <a:latin typeface="Cambria Math" panose="02040503050406030204" pitchFamily="18" charset="0"/>
                      </a:rPr>
                      <m:t>=</m:t>
                    </m:r>
                    <m:r>
                      <a:rPr lang="en-GB" sz="2800" i="1" smtClean="0">
                        <a:latin typeface="Cambria Math" panose="02040503050406030204" pitchFamily="18" charset="0"/>
                        <a:ea typeface="Cambria Math" panose="02040503050406030204" pitchFamily="18" charset="0"/>
                      </a:rPr>
                      <m:t>𝛽</m:t>
                    </m:r>
                  </m:oMath>
                </a14:m>
                <a:r>
                  <a:rPr lang="en-GB" sz="2800" dirty="0"/>
                  <a:t>/A</a:t>
                </a:r>
              </a:p>
            </p:txBody>
          </p:sp>
        </mc:Choice>
        <mc:Fallback xmlns="">
          <p:sp>
            <p:nvSpPr>
              <p:cNvPr id="5" name="TextBox 4">
                <a:extLst>
                  <a:ext uri="{FF2B5EF4-FFF2-40B4-BE49-F238E27FC236}">
                    <a16:creationId xmlns:a16="http://schemas.microsoft.com/office/drawing/2014/main" id="{A2F96690-102A-4BA0-8B90-59CE01B0429A}"/>
                  </a:ext>
                </a:extLst>
              </p:cNvPr>
              <p:cNvSpPr txBox="1">
                <a:spLocks noRot="1" noChangeAspect="1" noMove="1" noResize="1" noEditPoints="1" noAdjustHandles="1" noChangeArrowheads="1" noChangeShapeType="1" noTextEdit="1"/>
              </p:cNvSpPr>
              <p:nvPr/>
            </p:nvSpPr>
            <p:spPr>
              <a:xfrm>
                <a:off x="8913572" y="5588087"/>
                <a:ext cx="1881860" cy="430887"/>
              </a:xfrm>
              <a:prstGeom prst="rect">
                <a:avLst/>
              </a:prstGeom>
              <a:blipFill>
                <a:blip r:embed="rId3"/>
                <a:stretch>
                  <a:fillRect t="-24286" b="-51429"/>
                </a:stretch>
              </a:blipFill>
            </p:spPr>
            <p:txBody>
              <a:bodyPr/>
              <a:lstStyle/>
              <a:p>
                <a:r>
                  <a:rPr lang="en-GB">
                    <a:noFill/>
                  </a:rPr>
                  <a:t> </a:t>
                </a:r>
              </a:p>
            </p:txBody>
          </p:sp>
        </mc:Fallback>
      </mc:AlternateContent>
      <p:cxnSp>
        <p:nvCxnSpPr>
          <p:cNvPr id="8" name="Straight Connector 7">
            <a:extLst>
              <a:ext uri="{FF2B5EF4-FFF2-40B4-BE49-F238E27FC236}">
                <a16:creationId xmlns:a16="http://schemas.microsoft.com/office/drawing/2014/main" id="{EF709BD1-BFC7-4647-B363-423805F6C36E}"/>
              </a:ext>
            </a:extLst>
          </p:cNvPr>
          <p:cNvCxnSpPr>
            <a:cxnSpLocks/>
          </p:cNvCxnSpPr>
          <p:nvPr/>
        </p:nvCxnSpPr>
        <p:spPr>
          <a:xfrm flipH="1">
            <a:off x="6096000" y="1127760"/>
            <a:ext cx="0" cy="4754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A694D1-7A0E-4CAE-8393-1A9E9C8F734F}"/>
              </a:ext>
            </a:extLst>
          </p:cNvPr>
          <p:cNvSpPr txBox="1"/>
          <p:nvPr/>
        </p:nvSpPr>
        <p:spPr>
          <a:xfrm>
            <a:off x="1355086" y="1491672"/>
            <a:ext cx="3886200" cy="815608"/>
          </a:xfrm>
          <a:prstGeom prst="rect">
            <a:avLst/>
          </a:prstGeom>
          <a:noFill/>
        </p:spPr>
        <p:txBody>
          <a:bodyPr wrap="square" rtlCol="0">
            <a:spAutoFit/>
          </a:bodyPr>
          <a:lstStyle/>
          <a:p>
            <a:pPr marL="0" lvl="3" algn="ctr"/>
            <a:r>
              <a:rPr lang="en-GB" sz="2900" dirty="0">
                <a:latin typeface="Times New Roman" panose="02020603050405020304" pitchFamily="18" charset="0"/>
                <a:cs typeface="Times New Roman" panose="02020603050405020304" pitchFamily="18" charset="0"/>
              </a:rPr>
              <a:t>Frequency dependent</a:t>
            </a:r>
          </a:p>
          <a:p>
            <a:pPr algn="ctr"/>
            <a:endParaRPr lang="en-GB" dirty="0"/>
          </a:p>
        </p:txBody>
      </p:sp>
      <p:sp>
        <p:nvSpPr>
          <p:cNvPr id="10" name="TextBox 9">
            <a:extLst>
              <a:ext uri="{FF2B5EF4-FFF2-40B4-BE49-F238E27FC236}">
                <a16:creationId xmlns:a16="http://schemas.microsoft.com/office/drawing/2014/main" id="{B7C7B77C-77DE-40B2-A1D9-C38E04B3AA6A}"/>
              </a:ext>
            </a:extLst>
          </p:cNvPr>
          <p:cNvSpPr txBox="1"/>
          <p:nvPr/>
        </p:nvSpPr>
        <p:spPr>
          <a:xfrm>
            <a:off x="6765211" y="1516584"/>
            <a:ext cx="3886200" cy="815608"/>
          </a:xfrm>
          <a:prstGeom prst="rect">
            <a:avLst/>
          </a:prstGeom>
          <a:noFill/>
        </p:spPr>
        <p:txBody>
          <a:bodyPr wrap="square" rtlCol="0">
            <a:spAutoFit/>
          </a:bodyPr>
          <a:lstStyle/>
          <a:p>
            <a:pPr marL="0" lvl="3" algn="ctr"/>
            <a:r>
              <a:rPr lang="en-GB" sz="2900" dirty="0">
                <a:latin typeface="Times New Roman" panose="02020603050405020304" pitchFamily="18" charset="0"/>
                <a:cs typeface="Times New Roman" panose="02020603050405020304" pitchFamily="18" charset="0"/>
              </a:rPr>
              <a:t>Density dependent</a:t>
            </a:r>
          </a:p>
          <a:p>
            <a:endParaRPr lang="en-GB" dirty="0"/>
          </a:p>
        </p:txBody>
      </p:sp>
      <p:grpSp>
        <p:nvGrpSpPr>
          <p:cNvPr id="11" name="Group 10">
            <a:extLst>
              <a:ext uri="{FF2B5EF4-FFF2-40B4-BE49-F238E27FC236}">
                <a16:creationId xmlns:a16="http://schemas.microsoft.com/office/drawing/2014/main" id="{CA7C38B1-1A15-4914-9D4B-9EBA5043CAEE}"/>
              </a:ext>
            </a:extLst>
          </p:cNvPr>
          <p:cNvGrpSpPr/>
          <p:nvPr/>
        </p:nvGrpSpPr>
        <p:grpSpPr>
          <a:xfrm>
            <a:off x="1275282" y="2063411"/>
            <a:ext cx="2057400" cy="1371600"/>
            <a:chOff x="76200" y="5334000"/>
            <a:chExt cx="2057400" cy="1371600"/>
          </a:xfrm>
        </p:grpSpPr>
        <p:grpSp>
          <p:nvGrpSpPr>
            <p:cNvPr id="12" name="Group 11">
              <a:extLst>
                <a:ext uri="{FF2B5EF4-FFF2-40B4-BE49-F238E27FC236}">
                  <a16:creationId xmlns:a16="http://schemas.microsoft.com/office/drawing/2014/main" id="{A5263F99-057F-4974-BC99-8DFACE8DBE1F}"/>
                </a:ext>
              </a:extLst>
            </p:cNvPr>
            <p:cNvGrpSpPr/>
            <p:nvPr/>
          </p:nvGrpSpPr>
          <p:grpSpPr>
            <a:xfrm>
              <a:off x="152400" y="5410200"/>
              <a:ext cx="1828800" cy="1219200"/>
              <a:chOff x="1269468" y="2955476"/>
              <a:chExt cx="1128061" cy="689751"/>
            </a:xfrm>
          </p:grpSpPr>
          <p:sp>
            <p:nvSpPr>
              <p:cNvPr id="14" name="Shape 4285">
                <a:extLst>
                  <a:ext uri="{FF2B5EF4-FFF2-40B4-BE49-F238E27FC236}">
                    <a16:creationId xmlns:a16="http://schemas.microsoft.com/office/drawing/2014/main" id="{9C916827-9BA3-4554-A4F9-BCEDB6F61AB9}"/>
                  </a:ext>
                </a:extLst>
              </p:cNvPr>
              <p:cNvSpPr>
                <a:spLocks noChangeAspect="1"/>
              </p:cNvSpPr>
              <p:nvPr/>
            </p:nvSpPr>
            <p:spPr bwMode="auto">
              <a:xfrm>
                <a:off x="1715741" y="3011013"/>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15" name="Shape 4285">
                <a:extLst>
                  <a:ext uri="{FF2B5EF4-FFF2-40B4-BE49-F238E27FC236}">
                    <a16:creationId xmlns:a16="http://schemas.microsoft.com/office/drawing/2014/main" id="{49B536BE-5F9A-40BC-89CC-DDC4DFD28459}"/>
                  </a:ext>
                </a:extLst>
              </p:cNvPr>
              <p:cNvSpPr>
                <a:spLocks noChangeAspect="1"/>
              </p:cNvSpPr>
              <p:nvPr/>
            </p:nvSpPr>
            <p:spPr bwMode="auto">
              <a:xfrm>
                <a:off x="2280158" y="2955476"/>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16" name="Shape 4285">
                <a:extLst>
                  <a:ext uri="{FF2B5EF4-FFF2-40B4-BE49-F238E27FC236}">
                    <a16:creationId xmlns:a16="http://schemas.microsoft.com/office/drawing/2014/main" id="{4C393614-492C-4602-8F6E-143DFE4E8CB8}"/>
                  </a:ext>
                </a:extLst>
              </p:cNvPr>
              <p:cNvSpPr>
                <a:spLocks noChangeAspect="1"/>
              </p:cNvSpPr>
              <p:nvPr/>
            </p:nvSpPr>
            <p:spPr bwMode="auto">
              <a:xfrm>
                <a:off x="1295400" y="300116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17" name="Shape 4285">
                <a:extLst>
                  <a:ext uri="{FF2B5EF4-FFF2-40B4-BE49-F238E27FC236}">
                    <a16:creationId xmlns:a16="http://schemas.microsoft.com/office/drawing/2014/main" id="{4BC5BF5C-41C6-41D0-B66D-204CEEC64CD0}"/>
                  </a:ext>
                </a:extLst>
              </p:cNvPr>
              <p:cNvSpPr>
                <a:spLocks noChangeAspect="1"/>
              </p:cNvSpPr>
              <p:nvPr/>
            </p:nvSpPr>
            <p:spPr bwMode="auto">
              <a:xfrm>
                <a:off x="1556753" y="31880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18" name="Shape 4285">
                <a:extLst>
                  <a:ext uri="{FF2B5EF4-FFF2-40B4-BE49-F238E27FC236}">
                    <a16:creationId xmlns:a16="http://schemas.microsoft.com/office/drawing/2014/main" id="{8E16A166-38AE-4C39-94D3-9E573B5E684A}"/>
                  </a:ext>
                </a:extLst>
              </p:cNvPr>
              <p:cNvSpPr>
                <a:spLocks noChangeAspect="1"/>
              </p:cNvSpPr>
              <p:nvPr/>
            </p:nvSpPr>
            <p:spPr bwMode="auto">
              <a:xfrm>
                <a:off x="2270747" y="32973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19" name="Shape 4285">
                <a:extLst>
                  <a:ext uri="{FF2B5EF4-FFF2-40B4-BE49-F238E27FC236}">
                    <a16:creationId xmlns:a16="http://schemas.microsoft.com/office/drawing/2014/main" id="{853CAFBC-84CB-4D2C-81BD-FA7BEE436B00}"/>
                  </a:ext>
                </a:extLst>
              </p:cNvPr>
              <p:cNvSpPr>
                <a:spLocks noChangeAspect="1"/>
              </p:cNvSpPr>
              <p:nvPr/>
            </p:nvSpPr>
            <p:spPr bwMode="auto">
              <a:xfrm>
                <a:off x="1498068" y="3529871"/>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20" name="Shape 4285">
                <a:extLst>
                  <a:ext uri="{FF2B5EF4-FFF2-40B4-BE49-F238E27FC236}">
                    <a16:creationId xmlns:a16="http://schemas.microsoft.com/office/drawing/2014/main" id="{E58CB624-734D-4CB5-B8A1-BE0167312095}"/>
                  </a:ext>
                </a:extLst>
              </p:cNvPr>
              <p:cNvSpPr>
                <a:spLocks noChangeAspect="1"/>
              </p:cNvSpPr>
              <p:nvPr/>
            </p:nvSpPr>
            <p:spPr bwMode="auto">
              <a:xfrm>
                <a:off x="1269468" y="353204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21" name="Shape 4285">
                <a:extLst>
                  <a:ext uri="{FF2B5EF4-FFF2-40B4-BE49-F238E27FC236}">
                    <a16:creationId xmlns:a16="http://schemas.microsoft.com/office/drawing/2014/main" id="{13E7BD2A-155A-4166-8C89-95A72786AD71}"/>
                  </a:ext>
                </a:extLst>
              </p:cNvPr>
              <p:cNvSpPr>
                <a:spLocks noChangeAspect="1"/>
              </p:cNvSpPr>
              <p:nvPr/>
            </p:nvSpPr>
            <p:spPr bwMode="auto">
              <a:xfrm>
                <a:off x="2105878" y="352987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22" name="Shape 4285">
                <a:extLst>
                  <a:ext uri="{FF2B5EF4-FFF2-40B4-BE49-F238E27FC236}">
                    <a16:creationId xmlns:a16="http://schemas.microsoft.com/office/drawing/2014/main" id="{161C1B65-7E40-41AC-B835-4B6687664E57}"/>
                  </a:ext>
                </a:extLst>
              </p:cNvPr>
              <p:cNvSpPr>
                <a:spLocks noChangeAspect="1"/>
              </p:cNvSpPr>
              <p:nvPr/>
            </p:nvSpPr>
            <p:spPr bwMode="auto">
              <a:xfrm>
                <a:off x="1825232" y="323872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FF0000"/>
              </a:solidFill>
              <a:ln w="20638" algn="ctr">
                <a:solidFill>
                  <a:srgbClr val="FF0000"/>
                </a:solidFill>
                <a:round/>
                <a:headEnd/>
                <a:tailEnd/>
              </a:ln>
            </p:spPr>
            <p:txBody>
              <a:bodyPr/>
              <a:lstStyle/>
              <a:p>
                <a:endParaRPr lang="en-GB" dirty="0"/>
              </a:p>
            </p:txBody>
          </p:sp>
        </p:grpSp>
        <p:sp>
          <p:nvSpPr>
            <p:cNvPr id="13" name="Rounded Rectangle 14">
              <a:extLst>
                <a:ext uri="{FF2B5EF4-FFF2-40B4-BE49-F238E27FC236}">
                  <a16:creationId xmlns:a16="http://schemas.microsoft.com/office/drawing/2014/main" id="{14AAD4A6-67C0-4480-8F76-CCA0F2AE1086}"/>
                </a:ext>
              </a:extLst>
            </p:cNvPr>
            <p:cNvSpPr/>
            <p:nvPr/>
          </p:nvSpPr>
          <p:spPr>
            <a:xfrm>
              <a:off x="76200" y="5334000"/>
              <a:ext cx="20574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3" name="Group 22">
            <a:extLst>
              <a:ext uri="{FF2B5EF4-FFF2-40B4-BE49-F238E27FC236}">
                <a16:creationId xmlns:a16="http://schemas.microsoft.com/office/drawing/2014/main" id="{94557F77-4A82-49F6-83F2-F98F9B781FB9}"/>
              </a:ext>
            </a:extLst>
          </p:cNvPr>
          <p:cNvGrpSpPr/>
          <p:nvPr/>
        </p:nvGrpSpPr>
        <p:grpSpPr>
          <a:xfrm>
            <a:off x="3408882" y="2054520"/>
            <a:ext cx="2057400" cy="1371600"/>
            <a:chOff x="76200" y="5334000"/>
            <a:chExt cx="2057400" cy="1371600"/>
          </a:xfrm>
        </p:grpSpPr>
        <p:grpSp>
          <p:nvGrpSpPr>
            <p:cNvPr id="24" name="Group 23">
              <a:extLst>
                <a:ext uri="{FF2B5EF4-FFF2-40B4-BE49-F238E27FC236}">
                  <a16:creationId xmlns:a16="http://schemas.microsoft.com/office/drawing/2014/main" id="{4AEEAA9D-E7AB-4D29-B9C6-68CAA78E6940}"/>
                </a:ext>
              </a:extLst>
            </p:cNvPr>
            <p:cNvGrpSpPr/>
            <p:nvPr/>
          </p:nvGrpSpPr>
          <p:grpSpPr>
            <a:xfrm>
              <a:off x="152400" y="5410200"/>
              <a:ext cx="1828800" cy="1219200"/>
              <a:chOff x="1269468" y="2955476"/>
              <a:chExt cx="1128061" cy="689751"/>
            </a:xfrm>
          </p:grpSpPr>
          <p:sp>
            <p:nvSpPr>
              <p:cNvPr id="26" name="Shape 4277">
                <a:extLst>
                  <a:ext uri="{FF2B5EF4-FFF2-40B4-BE49-F238E27FC236}">
                    <a16:creationId xmlns:a16="http://schemas.microsoft.com/office/drawing/2014/main" id="{20E481D6-888F-4503-8B14-4F219417DDAA}"/>
                  </a:ext>
                </a:extLst>
              </p:cNvPr>
              <p:cNvSpPr>
                <a:spLocks noChangeAspect="1"/>
              </p:cNvSpPr>
              <p:nvPr/>
            </p:nvSpPr>
            <p:spPr bwMode="auto">
              <a:xfrm>
                <a:off x="1909264" y="3026923"/>
                <a:ext cx="118428" cy="116361"/>
              </a:xfrm>
              <a:custGeom>
                <a:avLst/>
                <a:gdLst>
                  <a:gd name="T0" fmla="*/ 217 w 85"/>
                  <a:gd name="T1" fmla="*/ 0 h 84"/>
                  <a:gd name="T2" fmla="*/ 171 w 85"/>
                  <a:gd name="T3" fmla="*/ 0 h 84"/>
                  <a:gd name="T4" fmla="*/ 136 w 85"/>
                  <a:gd name="T5" fmla="*/ 12 h 84"/>
                  <a:gd name="T6" fmla="*/ 95 w 85"/>
                  <a:gd name="T7" fmla="*/ 29 h 84"/>
                  <a:gd name="T8" fmla="*/ 55 w 85"/>
                  <a:gd name="T9" fmla="*/ 65 h 84"/>
                  <a:gd name="T10" fmla="*/ 37 w 85"/>
                  <a:gd name="T11" fmla="*/ 85 h 84"/>
                  <a:gd name="T12" fmla="*/ 16 w 85"/>
                  <a:gd name="T13" fmla="*/ 132 h 84"/>
                  <a:gd name="T14" fmla="*/ 0 w 85"/>
                  <a:gd name="T15" fmla="*/ 161 h 84"/>
                  <a:gd name="T16" fmla="*/ 0 w 85"/>
                  <a:gd name="T17" fmla="*/ 210 h 84"/>
                  <a:gd name="T18" fmla="*/ 0 w 85"/>
                  <a:gd name="T19" fmla="*/ 247 h 84"/>
                  <a:gd name="T20" fmla="*/ 16 w 85"/>
                  <a:gd name="T21" fmla="*/ 295 h 84"/>
                  <a:gd name="T22" fmla="*/ 37 w 85"/>
                  <a:gd name="T23" fmla="*/ 323 h 84"/>
                  <a:gd name="T24" fmla="*/ 55 w 85"/>
                  <a:gd name="T25" fmla="*/ 360 h 84"/>
                  <a:gd name="T26" fmla="*/ 95 w 85"/>
                  <a:gd name="T27" fmla="*/ 377 h 84"/>
                  <a:gd name="T28" fmla="*/ 136 w 85"/>
                  <a:gd name="T29" fmla="*/ 406 h 84"/>
                  <a:gd name="T30" fmla="*/ 171 w 85"/>
                  <a:gd name="T31" fmla="*/ 411 h 84"/>
                  <a:gd name="T32" fmla="*/ 217 w 85"/>
                  <a:gd name="T33" fmla="*/ 423 h 84"/>
                  <a:gd name="T34" fmla="*/ 264 w 85"/>
                  <a:gd name="T35" fmla="*/ 411 h 84"/>
                  <a:gd name="T36" fmla="*/ 311 w 85"/>
                  <a:gd name="T37" fmla="*/ 406 h 84"/>
                  <a:gd name="T38" fmla="*/ 340 w 85"/>
                  <a:gd name="T39" fmla="*/ 377 h 84"/>
                  <a:gd name="T40" fmla="*/ 377 w 85"/>
                  <a:gd name="T41" fmla="*/ 360 h 84"/>
                  <a:gd name="T42" fmla="*/ 410 w 85"/>
                  <a:gd name="T43" fmla="*/ 323 h 84"/>
                  <a:gd name="T44" fmla="*/ 434 w 85"/>
                  <a:gd name="T45" fmla="*/ 295 h 84"/>
                  <a:gd name="T46" fmla="*/ 447 w 85"/>
                  <a:gd name="T47" fmla="*/ 247 h 84"/>
                  <a:gd name="T48" fmla="*/ 447 w 85"/>
                  <a:gd name="T49" fmla="*/ 210 h 84"/>
                  <a:gd name="T50" fmla="*/ 447 w 85"/>
                  <a:gd name="T51" fmla="*/ 161 h 84"/>
                  <a:gd name="T52" fmla="*/ 434 w 85"/>
                  <a:gd name="T53" fmla="*/ 132 h 84"/>
                  <a:gd name="T54" fmla="*/ 410 w 85"/>
                  <a:gd name="T55" fmla="*/ 85 h 84"/>
                  <a:gd name="T56" fmla="*/ 377 w 85"/>
                  <a:gd name="T57" fmla="*/ 65 h 84"/>
                  <a:gd name="T58" fmla="*/ 340 w 85"/>
                  <a:gd name="T59" fmla="*/ 29 h 84"/>
                  <a:gd name="T60" fmla="*/ 311 w 85"/>
                  <a:gd name="T61" fmla="*/ 12 h 84"/>
                  <a:gd name="T62" fmla="*/ 264 w 85"/>
                  <a:gd name="T63" fmla="*/ 0 h 84"/>
                  <a:gd name="T64" fmla="*/ 217 w 85"/>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4"/>
                  <a:gd name="T101" fmla="*/ 85 w 85"/>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4">
                    <a:moveTo>
                      <a:pt x="42" y="0"/>
                    </a:moveTo>
                    <a:lnTo>
                      <a:pt x="33" y="0"/>
                    </a:lnTo>
                    <a:lnTo>
                      <a:pt x="26" y="2"/>
                    </a:lnTo>
                    <a:lnTo>
                      <a:pt x="18" y="6"/>
                    </a:lnTo>
                    <a:lnTo>
                      <a:pt x="11" y="13"/>
                    </a:lnTo>
                    <a:lnTo>
                      <a:pt x="7" y="17"/>
                    </a:lnTo>
                    <a:lnTo>
                      <a:pt x="3" y="26"/>
                    </a:lnTo>
                    <a:lnTo>
                      <a:pt x="0" y="32"/>
                    </a:lnTo>
                    <a:lnTo>
                      <a:pt x="0" y="41"/>
                    </a:lnTo>
                    <a:lnTo>
                      <a:pt x="0" y="49"/>
                    </a:lnTo>
                    <a:lnTo>
                      <a:pt x="3" y="58"/>
                    </a:lnTo>
                    <a:lnTo>
                      <a:pt x="7" y="64"/>
                    </a:lnTo>
                    <a:lnTo>
                      <a:pt x="11" y="71"/>
                    </a:lnTo>
                    <a:lnTo>
                      <a:pt x="18" y="75"/>
                    </a:lnTo>
                    <a:lnTo>
                      <a:pt x="26" y="80"/>
                    </a:lnTo>
                    <a:lnTo>
                      <a:pt x="33" y="82"/>
                    </a:lnTo>
                    <a:lnTo>
                      <a:pt x="42" y="84"/>
                    </a:lnTo>
                    <a:lnTo>
                      <a:pt x="50" y="82"/>
                    </a:lnTo>
                    <a:lnTo>
                      <a:pt x="59" y="80"/>
                    </a:lnTo>
                    <a:lnTo>
                      <a:pt x="65" y="75"/>
                    </a:lnTo>
                    <a:lnTo>
                      <a:pt x="72" y="71"/>
                    </a:lnTo>
                    <a:lnTo>
                      <a:pt x="78" y="64"/>
                    </a:lnTo>
                    <a:lnTo>
                      <a:pt x="83" y="58"/>
                    </a:lnTo>
                    <a:lnTo>
                      <a:pt x="85" y="49"/>
                    </a:lnTo>
                    <a:lnTo>
                      <a:pt x="85" y="41"/>
                    </a:lnTo>
                    <a:lnTo>
                      <a:pt x="85" y="32"/>
                    </a:lnTo>
                    <a:lnTo>
                      <a:pt x="83" y="26"/>
                    </a:lnTo>
                    <a:lnTo>
                      <a:pt x="78" y="17"/>
                    </a:lnTo>
                    <a:lnTo>
                      <a:pt x="72" y="13"/>
                    </a:lnTo>
                    <a:lnTo>
                      <a:pt x="65" y="6"/>
                    </a:lnTo>
                    <a:lnTo>
                      <a:pt x="59" y="2"/>
                    </a:lnTo>
                    <a:lnTo>
                      <a:pt x="50" y="0"/>
                    </a:lnTo>
                    <a:lnTo>
                      <a:pt x="42" y="0"/>
                    </a:lnTo>
                  </a:path>
                </a:pathLst>
              </a:custGeom>
              <a:solidFill>
                <a:schemeClr val="accent1"/>
              </a:solidFill>
              <a:ln w="20638" algn="ctr">
                <a:solidFill>
                  <a:schemeClr val="tx2"/>
                </a:solidFill>
                <a:round/>
                <a:headEnd/>
                <a:tailEnd/>
              </a:ln>
            </p:spPr>
            <p:txBody>
              <a:bodyPr/>
              <a:lstStyle/>
              <a:p>
                <a:endParaRPr lang="en-GB" dirty="0"/>
              </a:p>
            </p:txBody>
          </p:sp>
          <p:sp>
            <p:nvSpPr>
              <p:cNvPr id="27" name="Shape 4285">
                <a:extLst>
                  <a:ext uri="{FF2B5EF4-FFF2-40B4-BE49-F238E27FC236}">
                    <a16:creationId xmlns:a16="http://schemas.microsoft.com/office/drawing/2014/main" id="{B7619616-5D13-4DAB-A27D-FF87B71644E2}"/>
                  </a:ext>
                </a:extLst>
              </p:cNvPr>
              <p:cNvSpPr>
                <a:spLocks noChangeAspect="1"/>
              </p:cNvSpPr>
              <p:nvPr/>
            </p:nvSpPr>
            <p:spPr bwMode="auto">
              <a:xfrm>
                <a:off x="1715741" y="3011013"/>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28" name="Shape 4285">
                <a:extLst>
                  <a:ext uri="{FF2B5EF4-FFF2-40B4-BE49-F238E27FC236}">
                    <a16:creationId xmlns:a16="http://schemas.microsoft.com/office/drawing/2014/main" id="{D4EF271F-97E5-4CD8-AF38-B16DC9E26252}"/>
                  </a:ext>
                </a:extLst>
              </p:cNvPr>
              <p:cNvSpPr>
                <a:spLocks noChangeAspect="1"/>
              </p:cNvSpPr>
              <p:nvPr/>
            </p:nvSpPr>
            <p:spPr bwMode="auto">
              <a:xfrm>
                <a:off x="2280158" y="2955476"/>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29" name="Shape 4285">
                <a:extLst>
                  <a:ext uri="{FF2B5EF4-FFF2-40B4-BE49-F238E27FC236}">
                    <a16:creationId xmlns:a16="http://schemas.microsoft.com/office/drawing/2014/main" id="{878D582A-DE92-4B8A-89D3-6926A99DE49F}"/>
                  </a:ext>
                </a:extLst>
              </p:cNvPr>
              <p:cNvSpPr>
                <a:spLocks noChangeAspect="1"/>
              </p:cNvSpPr>
              <p:nvPr/>
            </p:nvSpPr>
            <p:spPr bwMode="auto">
              <a:xfrm>
                <a:off x="1524000" y="299899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0" name="Shape 4285">
                <a:extLst>
                  <a:ext uri="{FF2B5EF4-FFF2-40B4-BE49-F238E27FC236}">
                    <a16:creationId xmlns:a16="http://schemas.microsoft.com/office/drawing/2014/main" id="{E18D082C-3FBC-4B63-AE09-674911EB722B}"/>
                  </a:ext>
                </a:extLst>
              </p:cNvPr>
              <p:cNvSpPr>
                <a:spLocks noChangeAspect="1"/>
              </p:cNvSpPr>
              <p:nvPr/>
            </p:nvSpPr>
            <p:spPr bwMode="auto">
              <a:xfrm>
                <a:off x="1295400" y="300116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1" name="Shape 4285">
                <a:extLst>
                  <a:ext uri="{FF2B5EF4-FFF2-40B4-BE49-F238E27FC236}">
                    <a16:creationId xmlns:a16="http://schemas.microsoft.com/office/drawing/2014/main" id="{24D0F4DD-E4A8-4992-AA12-F43F3B05069C}"/>
                  </a:ext>
                </a:extLst>
              </p:cNvPr>
              <p:cNvSpPr>
                <a:spLocks noChangeAspect="1"/>
              </p:cNvSpPr>
              <p:nvPr/>
            </p:nvSpPr>
            <p:spPr bwMode="auto">
              <a:xfrm>
                <a:off x="2073124" y="2983509"/>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2" name="Shape 4285">
                <a:extLst>
                  <a:ext uri="{FF2B5EF4-FFF2-40B4-BE49-F238E27FC236}">
                    <a16:creationId xmlns:a16="http://schemas.microsoft.com/office/drawing/2014/main" id="{186A8BB3-81AE-48CB-8727-946825155DAC}"/>
                  </a:ext>
                </a:extLst>
              </p:cNvPr>
              <p:cNvSpPr>
                <a:spLocks noChangeAspect="1"/>
              </p:cNvSpPr>
              <p:nvPr/>
            </p:nvSpPr>
            <p:spPr bwMode="auto">
              <a:xfrm>
                <a:off x="2280158" y="312420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3" name="Shape 4285">
                <a:extLst>
                  <a:ext uri="{FF2B5EF4-FFF2-40B4-BE49-F238E27FC236}">
                    <a16:creationId xmlns:a16="http://schemas.microsoft.com/office/drawing/2014/main" id="{CF828030-4D59-4324-8F8F-84F32EC5E822}"/>
                  </a:ext>
                </a:extLst>
              </p:cNvPr>
              <p:cNvSpPr>
                <a:spLocks noChangeAspect="1"/>
              </p:cNvSpPr>
              <p:nvPr/>
            </p:nvSpPr>
            <p:spPr bwMode="auto">
              <a:xfrm>
                <a:off x="1556753" y="31880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4" name="Shape 4285">
                <a:extLst>
                  <a:ext uri="{FF2B5EF4-FFF2-40B4-BE49-F238E27FC236}">
                    <a16:creationId xmlns:a16="http://schemas.microsoft.com/office/drawing/2014/main" id="{309DB171-C002-4166-AB58-FF47E34EDF32}"/>
                  </a:ext>
                </a:extLst>
              </p:cNvPr>
              <p:cNvSpPr>
                <a:spLocks noChangeAspect="1"/>
              </p:cNvSpPr>
              <p:nvPr/>
            </p:nvSpPr>
            <p:spPr bwMode="auto">
              <a:xfrm>
                <a:off x="1295400" y="3169891"/>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5" name="Shape 4285">
                <a:extLst>
                  <a:ext uri="{FF2B5EF4-FFF2-40B4-BE49-F238E27FC236}">
                    <a16:creationId xmlns:a16="http://schemas.microsoft.com/office/drawing/2014/main" id="{1407F6D5-6F4E-4BD0-B59A-9080CD41021F}"/>
                  </a:ext>
                </a:extLst>
              </p:cNvPr>
              <p:cNvSpPr>
                <a:spLocks noChangeAspect="1"/>
              </p:cNvSpPr>
              <p:nvPr/>
            </p:nvSpPr>
            <p:spPr bwMode="auto">
              <a:xfrm>
                <a:off x="2073124" y="3152233"/>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6" name="Shape 4285">
                <a:extLst>
                  <a:ext uri="{FF2B5EF4-FFF2-40B4-BE49-F238E27FC236}">
                    <a16:creationId xmlns:a16="http://schemas.microsoft.com/office/drawing/2014/main" id="{1B05AF54-4682-4D3C-9372-06699D40FB5B}"/>
                  </a:ext>
                </a:extLst>
              </p:cNvPr>
              <p:cNvSpPr>
                <a:spLocks noChangeAspect="1"/>
              </p:cNvSpPr>
              <p:nvPr/>
            </p:nvSpPr>
            <p:spPr bwMode="auto">
              <a:xfrm>
                <a:off x="2270747" y="32973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7" name="Shape 4285">
                <a:extLst>
                  <a:ext uri="{FF2B5EF4-FFF2-40B4-BE49-F238E27FC236}">
                    <a16:creationId xmlns:a16="http://schemas.microsoft.com/office/drawing/2014/main" id="{413041A3-C190-4124-8ABD-36F62FE715AB}"/>
                  </a:ext>
                </a:extLst>
              </p:cNvPr>
              <p:cNvSpPr>
                <a:spLocks noChangeAspect="1"/>
              </p:cNvSpPr>
              <p:nvPr/>
            </p:nvSpPr>
            <p:spPr bwMode="auto">
              <a:xfrm>
                <a:off x="1514589" y="3340899"/>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8" name="Shape 4285">
                <a:extLst>
                  <a:ext uri="{FF2B5EF4-FFF2-40B4-BE49-F238E27FC236}">
                    <a16:creationId xmlns:a16="http://schemas.microsoft.com/office/drawing/2014/main" id="{EB9B7601-B1D7-45DD-A7F1-B7CADF8AA41A}"/>
                  </a:ext>
                </a:extLst>
              </p:cNvPr>
              <p:cNvSpPr>
                <a:spLocks noChangeAspect="1"/>
              </p:cNvSpPr>
              <p:nvPr/>
            </p:nvSpPr>
            <p:spPr bwMode="auto">
              <a:xfrm>
                <a:off x="1285989" y="334306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39" name="Shape 4285">
                <a:extLst>
                  <a:ext uri="{FF2B5EF4-FFF2-40B4-BE49-F238E27FC236}">
                    <a16:creationId xmlns:a16="http://schemas.microsoft.com/office/drawing/2014/main" id="{07D2D68E-632D-4767-BF29-72BAA3A47A1D}"/>
                  </a:ext>
                </a:extLst>
              </p:cNvPr>
              <p:cNvSpPr>
                <a:spLocks noChangeAspect="1"/>
              </p:cNvSpPr>
              <p:nvPr/>
            </p:nvSpPr>
            <p:spPr bwMode="auto">
              <a:xfrm>
                <a:off x="2063713" y="332541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40" name="Shape 4285">
                <a:extLst>
                  <a:ext uri="{FF2B5EF4-FFF2-40B4-BE49-F238E27FC236}">
                    <a16:creationId xmlns:a16="http://schemas.microsoft.com/office/drawing/2014/main" id="{31B4B4D8-1E80-438E-9AB0-6B2DFEED2D70}"/>
                  </a:ext>
                </a:extLst>
              </p:cNvPr>
              <p:cNvSpPr>
                <a:spLocks noChangeAspect="1"/>
              </p:cNvSpPr>
              <p:nvPr/>
            </p:nvSpPr>
            <p:spPr bwMode="auto">
              <a:xfrm>
                <a:off x="1707860" y="3416684"/>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41" name="Shape 4285">
                <a:extLst>
                  <a:ext uri="{FF2B5EF4-FFF2-40B4-BE49-F238E27FC236}">
                    <a16:creationId xmlns:a16="http://schemas.microsoft.com/office/drawing/2014/main" id="{C5E7CAA3-E37B-411F-9435-44A121965EF5}"/>
                  </a:ext>
                </a:extLst>
              </p:cNvPr>
              <p:cNvSpPr>
                <a:spLocks noChangeAspect="1"/>
              </p:cNvSpPr>
              <p:nvPr/>
            </p:nvSpPr>
            <p:spPr bwMode="auto">
              <a:xfrm>
                <a:off x="2254226" y="3486349"/>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42" name="Shape 4285">
                <a:extLst>
                  <a:ext uri="{FF2B5EF4-FFF2-40B4-BE49-F238E27FC236}">
                    <a16:creationId xmlns:a16="http://schemas.microsoft.com/office/drawing/2014/main" id="{F96EEF83-F7D0-4E3F-8BB7-6623E7C9461C}"/>
                  </a:ext>
                </a:extLst>
              </p:cNvPr>
              <p:cNvSpPr>
                <a:spLocks noChangeAspect="1"/>
              </p:cNvSpPr>
              <p:nvPr/>
            </p:nvSpPr>
            <p:spPr bwMode="auto">
              <a:xfrm>
                <a:off x="1498068" y="3529871"/>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43" name="Shape 4285">
                <a:extLst>
                  <a:ext uri="{FF2B5EF4-FFF2-40B4-BE49-F238E27FC236}">
                    <a16:creationId xmlns:a16="http://schemas.microsoft.com/office/drawing/2014/main" id="{FC215764-A539-4F03-BB42-001868C6D9CE}"/>
                  </a:ext>
                </a:extLst>
              </p:cNvPr>
              <p:cNvSpPr>
                <a:spLocks noChangeAspect="1"/>
              </p:cNvSpPr>
              <p:nvPr/>
            </p:nvSpPr>
            <p:spPr bwMode="auto">
              <a:xfrm>
                <a:off x="1269468" y="353204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44" name="Shape 4285">
                <a:extLst>
                  <a:ext uri="{FF2B5EF4-FFF2-40B4-BE49-F238E27FC236}">
                    <a16:creationId xmlns:a16="http://schemas.microsoft.com/office/drawing/2014/main" id="{5882BEE1-900B-4FC0-B17A-20BFB0F39347}"/>
                  </a:ext>
                </a:extLst>
              </p:cNvPr>
              <p:cNvSpPr>
                <a:spLocks noChangeAspect="1"/>
              </p:cNvSpPr>
              <p:nvPr/>
            </p:nvSpPr>
            <p:spPr bwMode="auto">
              <a:xfrm>
                <a:off x="2105878" y="352987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45" name="Shape 4285">
                <a:extLst>
                  <a:ext uri="{FF2B5EF4-FFF2-40B4-BE49-F238E27FC236}">
                    <a16:creationId xmlns:a16="http://schemas.microsoft.com/office/drawing/2014/main" id="{46657717-1026-417B-8199-F4631DA8816B}"/>
                  </a:ext>
                </a:extLst>
              </p:cNvPr>
              <p:cNvSpPr>
                <a:spLocks noChangeAspect="1"/>
              </p:cNvSpPr>
              <p:nvPr/>
            </p:nvSpPr>
            <p:spPr bwMode="auto">
              <a:xfrm>
                <a:off x="1825232" y="323872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FF0000"/>
              </a:solidFill>
              <a:ln w="20638" algn="ctr">
                <a:solidFill>
                  <a:srgbClr val="FF0000"/>
                </a:solidFill>
                <a:round/>
                <a:headEnd/>
                <a:tailEnd/>
              </a:ln>
            </p:spPr>
            <p:txBody>
              <a:bodyPr/>
              <a:lstStyle/>
              <a:p>
                <a:endParaRPr lang="en-GB" dirty="0"/>
              </a:p>
            </p:txBody>
          </p:sp>
          <p:sp>
            <p:nvSpPr>
              <p:cNvPr id="46" name="Shape 4285">
                <a:extLst>
                  <a:ext uri="{FF2B5EF4-FFF2-40B4-BE49-F238E27FC236}">
                    <a16:creationId xmlns:a16="http://schemas.microsoft.com/office/drawing/2014/main" id="{7E0A696F-A084-4E83-8C88-C7C3825717BF}"/>
                  </a:ext>
                </a:extLst>
              </p:cNvPr>
              <p:cNvSpPr>
                <a:spLocks noChangeAspect="1"/>
              </p:cNvSpPr>
              <p:nvPr/>
            </p:nvSpPr>
            <p:spPr bwMode="auto">
              <a:xfrm>
                <a:off x="1872718" y="3514382"/>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grpSp>
        <p:sp>
          <p:nvSpPr>
            <p:cNvPr id="25" name="Rounded Rectangle 98">
              <a:extLst>
                <a:ext uri="{FF2B5EF4-FFF2-40B4-BE49-F238E27FC236}">
                  <a16:creationId xmlns:a16="http://schemas.microsoft.com/office/drawing/2014/main" id="{6731B50B-ACD3-4E91-B1C8-5B9C72D7041F}"/>
                </a:ext>
              </a:extLst>
            </p:cNvPr>
            <p:cNvSpPr/>
            <p:nvPr/>
          </p:nvSpPr>
          <p:spPr>
            <a:xfrm>
              <a:off x="76200" y="5334000"/>
              <a:ext cx="20574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7" name="Group 46">
            <a:extLst>
              <a:ext uri="{FF2B5EF4-FFF2-40B4-BE49-F238E27FC236}">
                <a16:creationId xmlns:a16="http://schemas.microsoft.com/office/drawing/2014/main" id="{D49A2E67-F2E2-40D6-B47F-02BD23A796C1}"/>
              </a:ext>
            </a:extLst>
          </p:cNvPr>
          <p:cNvGrpSpPr/>
          <p:nvPr/>
        </p:nvGrpSpPr>
        <p:grpSpPr>
          <a:xfrm>
            <a:off x="1884882" y="2280305"/>
            <a:ext cx="1089862" cy="927635"/>
            <a:chOff x="685800" y="5545915"/>
            <a:chExt cx="1089862" cy="927635"/>
          </a:xfrm>
        </p:grpSpPr>
        <p:cxnSp>
          <p:nvCxnSpPr>
            <p:cNvPr id="48" name="Straight Arrow Connector 47">
              <a:extLst>
                <a:ext uri="{FF2B5EF4-FFF2-40B4-BE49-F238E27FC236}">
                  <a16:creationId xmlns:a16="http://schemas.microsoft.com/office/drawing/2014/main" id="{5A084992-4272-499F-BD8C-5152B6B62988}"/>
                </a:ext>
              </a:extLst>
            </p:cNvPr>
            <p:cNvCxnSpPr/>
            <p:nvPr/>
          </p:nvCxnSpPr>
          <p:spPr>
            <a:xfrm flipV="1">
              <a:off x="1202905" y="5545915"/>
              <a:ext cx="572757" cy="3847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25422A-3646-4458-92A9-D1522205215E}"/>
                </a:ext>
              </a:extLst>
            </p:cNvPr>
            <p:cNvCxnSpPr/>
            <p:nvPr/>
          </p:nvCxnSpPr>
          <p:spPr>
            <a:xfrm>
              <a:off x="1226138" y="6091945"/>
              <a:ext cx="321782" cy="3816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1C86F6B-0893-4677-8C67-F39FCF234B21}"/>
                </a:ext>
              </a:extLst>
            </p:cNvPr>
            <p:cNvCxnSpPr/>
            <p:nvPr/>
          </p:nvCxnSpPr>
          <p:spPr>
            <a:xfrm flipH="1">
              <a:off x="685800" y="6019800"/>
              <a:ext cx="457200" cy="3956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EEC971-7E83-4FB4-8E9A-DDAA686A1B41}"/>
                </a:ext>
              </a:extLst>
            </p:cNvPr>
            <p:cNvCxnSpPr/>
            <p:nvPr/>
          </p:nvCxnSpPr>
          <p:spPr>
            <a:xfrm flipH="1" flipV="1">
              <a:off x="1015298" y="5706944"/>
              <a:ext cx="89602" cy="2188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1F85EA-13E9-4D68-B31A-96A05859AD02}"/>
              </a:ext>
            </a:extLst>
          </p:cNvPr>
          <p:cNvGrpSpPr/>
          <p:nvPr/>
        </p:nvGrpSpPr>
        <p:grpSpPr>
          <a:xfrm>
            <a:off x="4104503" y="2454342"/>
            <a:ext cx="757037" cy="704990"/>
            <a:chOff x="767650" y="5706944"/>
            <a:chExt cx="757037" cy="704990"/>
          </a:xfrm>
        </p:grpSpPr>
        <p:cxnSp>
          <p:nvCxnSpPr>
            <p:cNvPr id="53" name="Straight Arrow Connector 52">
              <a:extLst>
                <a:ext uri="{FF2B5EF4-FFF2-40B4-BE49-F238E27FC236}">
                  <a16:creationId xmlns:a16="http://schemas.microsoft.com/office/drawing/2014/main" id="{FE933D21-BF81-4C45-A465-86722C751EE8}"/>
                </a:ext>
              </a:extLst>
            </p:cNvPr>
            <p:cNvCxnSpPr/>
            <p:nvPr/>
          </p:nvCxnSpPr>
          <p:spPr>
            <a:xfrm flipV="1">
              <a:off x="1202905" y="5831143"/>
              <a:ext cx="248202" cy="995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76E5C3A-6902-4231-8FF3-35C37AB94F1C}"/>
                </a:ext>
              </a:extLst>
            </p:cNvPr>
            <p:cNvCxnSpPr/>
            <p:nvPr/>
          </p:nvCxnSpPr>
          <p:spPr>
            <a:xfrm>
              <a:off x="1202905" y="6030329"/>
              <a:ext cx="321782" cy="3816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FA9F3CD-6BAD-4B60-9A2E-090963EC9CA6}"/>
                </a:ext>
              </a:extLst>
            </p:cNvPr>
            <p:cNvCxnSpPr/>
            <p:nvPr/>
          </p:nvCxnSpPr>
          <p:spPr>
            <a:xfrm flipH="1" flipV="1">
              <a:off x="767650" y="5918899"/>
              <a:ext cx="337250" cy="4349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34860E5-C5B7-47D5-9388-5D903DDF2682}"/>
                </a:ext>
              </a:extLst>
            </p:cNvPr>
            <p:cNvCxnSpPr/>
            <p:nvPr/>
          </p:nvCxnSpPr>
          <p:spPr>
            <a:xfrm flipH="1" flipV="1">
              <a:off x="1015298" y="5706944"/>
              <a:ext cx="89602" cy="2188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BE1A15E-FAC6-4436-88F1-24112C21EF28}"/>
              </a:ext>
            </a:extLst>
          </p:cNvPr>
          <p:cNvGrpSpPr/>
          <p:nvPr/>
        </p:nvGrpSpPr>
        <p:grpSpPr>
          <a:xfrm>
            <a:off x="6513491" y="2085244"/>
            <a:ext cx="2057400" cy="1371600"/>
            <a:chOff x="76200" y="5334000"/>
            <a:chExt cx="2057400" cy="1371600"/>
          </a:xfrm>
        </p:grpSpPr>
        <p:grpSp>
          <p:nvGrpSpPr>
            <p:cNvPr id="58" name="Group 57">
              <a:extLst>
                <a:ext uri="{FF2B5EF4-FFF2-40B4-BE49-F238E27FC236}">
                  <a16:creationId xmlns:a16="http://schemas.microsoft.com/office/drawing/2014/main" id="{211EAD36-DDE5-4F7C-BB03-7E8B0D13A70A}"/>
                </a:ext>
              </a:extLst>
            </p:cNvPr>
            <p:cNvGrpSpPr/>
            <p:nvPr/>
          </p:nvGrpSpPr>
          <p:grpSpPr>
            <a:xfrm>
              <a:off x="152400" y="5410200"/>
              <a:ext cx="1828800" cy="1219200"/>
              <a:chOff x="1269468" y="2955476"/>
              <a:chExt cx="1128061" cy="689751"/>
            </a:xfrm>
          </p:grpSpPr>
          <p:sp>
            <p:nvSpPr>
              <p:cNvPr id="60" name="Shape 4285">
                <a:extLst>
                  <a:ext uri="{FF2B5EF4-FFF2-40B4-BE49-F238E27FC236}">
                    <a16:creationId xmlns:a16="http://schemas.microsoft.com/office/drawing/2014/main" id="{52026903-1114-40D3-8C7F-F252108E4A3D}"/>
                  </a:ext>
                </a:extLst>
              </p:cNvPr>
              <p:cNvSpPr>
                <a:spLocks noChangeAspect="1"/>
              </p:cNvSpPr>
              <p:nvPr/>
            </p:nvSpPr>
            <p:spPr bwMode="auto">
              <a:xfrm>
                <a:off x="1715741" y="3011013"/>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1" name="Shape 4285">
                <a:extLst>
                  <a:ext uri="{FF2B5EF4-FFF2-40B4-BE49-F238E27FC236}">
                    <a16:creationId xmlns:a16="http://schemas.microsoft.com/office/drawing/2014/main" id="{8F27A08D-4528-481A-81C2-2FA1FC93A8E7}"/>
                  </a:ext>
                </a:extLst>
              </p:cNvPr>
              <p:cNvSpPr>
                <a:spLocks noChangeAspect="1"/>
              </p:cNvSpPr>
              <p:nvPr/>
            </p:nvSpPr>
            <p:spPr bwMode="auto">
              <a:xfrm>
                <a:off x="2280158" y="2955476"/>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2" name="Shape 4285">
                <a:extLst>
                  <a:ext uri="{FF2B5EF4-FFF2-40B4-BE49-F238E27FC236}">
                    <a16:creationId xmlns:a16="http://schemas.microsoft.com/office/drawing/2014/main" id="{DE4979B0-7534-4901-9042-8C21E306BAAA}"/>
                  </a:ext>
                </a:extLst>
              </p:cNvPr>
              <p:cNvSpPr>
                <a:spLocks noChangeAspect="1"/>
              </p:cNvSpPr>
              <p:nvPr/>
            </p:nvSpPr>
            <p:spPr bwMode="auto">
              <a:xfrm>
                <a:off x="1295400" y="300116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3" name="Shape 4285">
                <a:extLst>
                  <a:ext uri="{FF2B5EF4-FFF2-40B4-BE49-F238E27FC236}">
                    <a16:creationId xmlns:a16="http://schemas.microsoft.com/office/drawing/2014/main" id="{61DA6CCB-650E-444E-A925-09A754434FA3}"/>
                  </a:ext>
                </a:extLst>
              </p:cNvPr>
              <p:cNvSpPr>
                <a:spLocks noChangeAspect="1"/>
              </p:cNvSpPr>
              <p:nvPr/>
            </p:nvSpPr>
            <p:spPr bwMode="auto">
              <a:xfrm>
                <a:off x="1556753" y="31880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4" name="Shape 4285">
                <a:extLst>
                  <a:ext uri="{FF2B5EF4-FFF2-40B4-BE49-F238E27FC236}">
                    <a16:creationId xmlns:a16="http://schemas.microsoft.com/office/drawing/2014/main" id="{8185299F-2A81-481F-8016-E296E22A3F55}"/>
                  </a:ext>
                </a:extLst>
              </p:cNvPr>
              <p:cNvSpPr>
                <a:spLocks noChangeAspect="1"/>
              </p:cNvSpPr>
              <p:nvPr/>
            </p:nvSpPr>
            <p:spPr bwMode="auto">
              <a:xfrm>
                <a:off x="2270747" y="32973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5" name="Shape 4285">
                <a:extLst>
                  <a:ext uri="{FF2B5EF4-FFF2-40B4-BE49-F238E27FC236}">
                    <a16:creationId xmlns:a16="http://schemas.microsoft.com/office/drawing/2014/main" id="{311CB635-F6B3-4094-9977-688B1399C040}"/>
                  </a:ext>
                </a:extLst>
              </p:cNvPr>
              <p:cNvSpPr>
                <a:spLocks noChangeAspect="1"/>
              </p:cNvSpPr>
              <p:nvPr/>
            </p:nvSpPr>
            <p:spPr bwMode="auto">
              <a:xfrm>
                <a:off x="1498068" y="3529871"/>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6" name="Shape 4285">
                <a:extLst>
                  <a:ext uri="{FF2B5EF4-FFF2-40B4-BE49-F238E27FC236}">
                    <a16:creationId xmlns:a16="http://schemas.microsoft.com/office/drawing/2014/main" id="{02EBB6D1-E148-4879-A4B8-99AB0C54B215}"/>
                  </a:ext>
                </a:extLst>
              </p:cNvPr>
              <p:cNvSpPr>
                <a:spLocks noChangeAspect="1"/>
              </p:cNvSpPr>
              <p:nvPr/>
            </p:nvSpPr>
            <p:spPr bwMode="auto">
              <a:xfrm>
                <a:off x="1269468" y="353204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7" name="Shape 4285">
                <a:extLst>
                  <a:ext uri="{FF2B5EF4-FFF2-40B4-BE49-F238E27FC236}">
                    <a16:creationId xmlns:a16="http://schemas.microsoft.com/office/drawing/2014/main" id="{B0B0ADBB-EEEB-4DE8-AB44-580F5B4940FD}"/>
                  </a:ext>
                </a:extLst>
              </p:cNvPr>
              <p:cNvSpPr>
                <a:spLocks noChangeAspect="1"/>
              </p:cNvSpPr>
              <p:nvPr/>
            </p:nvSpPr>
            <p:spPr bwMode="auto">
              <a:xfrm>
                <a:off x="2105878" y="352987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68" name="Shape 4285">
                <a:extLst>
                  <a:ext uri="{FF2B5EF4-FFF2-40B4-BE49-F238E27FC236}">
                    <a16:creationId xmlns:a16="http://schemas.microsoft.com/office/drawing/2014/main" id="{6FAE8DDF-C591-44E8-9059-C1AED86C4CD7}"/>
                  </a:ext>
                </a:extLst>
              </p:cNvPr>
              <p:cNvSpPr>
                <a:spLocks noChangeAspect="1"/>
              </p:cNvSpPr>
              <p:nvPr/>
            </p:nvSpPr>
            <p:spPr bwMode="auto">
              <a:xfrm>
                <a:off x="1825232" y="323872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FF0000"/>
              </a:solidFill>
              <a:ln w="20638" algn="ctr">
                <a:solidFill>
                  <a:srgbClr val="FF0000"/>
                </a:solidFill>
                <a:round/>
                <a:headEnd/>
                <a:tailEnd/>
              </a:ln>
            </p:spPr>
            <p:txBody>
              <a:bodyPr/>
              <a:lstStyle/>
              <a:p>
                <a:endParaRPr lang="en-GB" dirty="0"/>
              </a:p>
            </p:txBody>
          </p:sp>
        </p:grpSp>
        <p:sp>
          <p:nvSpPr>
            <p:cNvPr id="59" name="Rounded Rectangle 150">
              <a:extLst>
                <a:ext uri="{FF2B5EF4-FFF2-40B4-BE49-F238E27FC236}">
                  <a16:creationId xmlns:a16="http://schemas.microsoft.com/office/drawing/2014/main" id="{88B5ED43-D3F6-46EA-BE8C-707F1D8E8F6E}"/>
                </a:ext>
              </a:extLst>
            </p:cNvPr>
            <p:cNvSpPr/>
            <p:nvPr/>
          </p:nvSpPr>
          <p:spPr>
            <a:xfrm>
              <a:off x="76200" y="5334000"/>
              <a:ext cx="20574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69" name="Group 68">
            <a:extLst>
              <a:ext uri="{FF2B5EF4-FFF2-40B4-BE49-F238E27FC236}">
                <a16:creationId xmlns:a16="http://schemas.microsoft.com/office/drawing/2014/main" id="{61C7C04A-E19C-48DF-B856-C54D7F93BF7A}"/>
              </a:ext>
            </a:extLst>
          </p:cNvPr>
          <p:cNvGrpSpPr/>
          <p:nvPr/>
        </p:nvGrpSpPr>
        <p:grpSpPr>
          <a:xfrm>
            <a:off x="8647091" y="2076353"/>
            <a:ext cx="2057400" cy="1371600"/>
            <a:chOff x="76200" y="5334000"/>
            <a:chExt cx="2057400" cy="1371600"/>
          </a:xfrm>
        </p:grpSpPr>
        <p:grpSp>
          <p:nvGrpSpPr>
            <p:cNvPr id="70" name="Group 69">
              <a:extLst>
                <a:ext uri="{FF2B5EF4-FFF2-40B4-BE49-F238E27FC236}">
                  <a16:creationId xmlns:a16="http://schemas.microsoft.com/office/drawing/2014/main" id="{DF2565F3-A5BE-4062-B0E7-15F6F8F8FA5E}"/>
                </a:ext>
              </a:extLst>
            </p:cNvPr>
            <p:cNvGrpSpPr/>
            <p:nvPr/>
          </p:nvGrpSpPr>
          <p:grpSpPr>
            <a:xfrm>
              <a:off x="152400" y="5410200"/>
              <a:ext cx="1828800" cy="1219200"/>
              <a:chOff x="1269468" y="2955476"/>
              <a:chExt cx="1128061" cy="689751"/>
            </a:xfrm>
          </p:grpSpPr>
          <p:sp>
            <p:nvSpPr>
              <p:cNvPr id="72" name="Shape 4277">
                <a:extLst>
                  <a:ext uri="{FF2B5EF4-FFF2-40B4-BE49-F238E27FC236}">
                    <a16:creationId xmlns:a16="http://schemas.microsoft.com/office/drawing/2014/main" id="{6C217625-CD5A-46C2-AE06-D9E7B4795666}"/>
                  </a:ext>
                </a:extLst>
              </p:cNvPr>
              <p:cNvSpPr>
                <a:spLocks noChangeAspect="1"/>
              </p:cNvSpPr>
              <p:nvPr/>
            </p:nvSpPr>
            <p:spPr bwMode="auto">
              <a:xfrm>
                <a:off x="1909264" y="3026923"/>
                <a:ext cx="118428" cy="116361"/>
              </a:xfrm>
              <a:custGeom>
                <a:avLst/>
                <a:gdLst>
                  <a:gd name="T0" fmla="*/ 217 w 85"/>
                  <a:gd name="T1" fmla="*/ 0 h 84"/>
                  <a:gd name="T2" fmla="*/ 171 w 85"/>
                  <a:gd name="T3" fmla="*/ 0 h 84"/>
                  <a:gd name="T4" fmla="*/ 136 w 85"/>
                  <a:gd name="T5" fmla="*/ 12 h 84"/>
                  <a:gd name="T6" fmla="*/ 95 w 85"/>
                  <a:gd name="T7" fmla="*/ 29 h 84"/>
                  <a:gd name="T8" fmla="*/ 55 w 85"/>
                  <a:gd name="T9" fmla="*/ 65 h 84"/>
                  <a:gd name="T10" fmla="*/ 37 w 85"/>
                  <a:gd name="T11" fmla="*/ 85 h 84"/>
                  <a:gd name="T12" fmla="*/ 16 w 85"/>
                  <a:gd name="T13" fmla="*/ 132 h 84"/>
                  <a:gd name="T14" fmla="*/ 0 w 85"/>
                  <a:gd name="T15" fmla="*/ 161 h 84"/>
                  <a:gd name="T16" fmla="*/ 0 w 85"/>
                  <a:gd name="T17" fmla="*/ 210 h 84"/>
                  <a:gd name="T18" fmla="*/ 0 w 85"/>
                  <a:gd name="T19" fmla="*/ 247 h 84"/>
                  <a:gd name="T20" fmla="*/ 16 w 85"/>
                  <a:gd name="T21" fmla="*/ 295 h 84"/>
                  <a:gd name="T22" fmla="*/ 37 w 85"/>
                  <a:gd name="T23" fmla="*/ 323 h 84"/>
                  <a:gd name="T24" fmla="*/ 55 w 85"/>
                  <a:gd name="T25" fmla="*/ 360 h 84"/>
                  <a:gd name="T26" fmla="*/ 95 w 85"/>
                  <a:gd name="T27" fmla="*/ 377 h 84"/>
                  <a:gd name="T28" fmla="*/ 136 w 85"/>
                  <a:gd name="T29" fmla="*/ 406 h 84"/>
                  <a:gd name="T30" fmla="*/ 171 w 85"/>
                  <a:gd name="T31" fmla="*/ 411 h 84"/>
                  <a:gd name="T32" fmla="*/ 217 w 85"/>
                  <a:gd name="T33" fmla="*/ 423 h 84"/>
                  <a:gd name="T34" fmla="*/ 264 w 85"/>
                  <a:gd name="T35" fmla="*/ 411 h 84"/>
                  <a:gd name="T36" fmla="*/ 311 w 85"/>
                  <a:gd name="T37" fmla="*/ 406 h 84"/>
                  <a:gd name="T38" fmla="*/ 340 w 85"/>
                  <a:gd name="T39" fmla="*/ 377 h 84"/>
                  <a:gd name="T40" fmla="*/ 377 w 85"/>
                  <a:gd name="T41" fmla="*/ 360 h 84"/>
                  <a:gd name="T42" fmla="*/ 410 w 85"/>
                  <a:gd name="T43" fmla="*/ 323 h 84"/>
                  <a:gd name="T44" fmla="*/ 434 w 85"/>
                  <a:gd name="T45" fmla="*/ 295 h 84"/>
                  <a:gd name="T46" fmla="*/ 447 w 85"/>
                  <a:gd name="T47" fmla="*/ 247 h 84"/>
                  <a:gd name="T48" fmla="*/ 447 w 85"/>
                  <a:gd name="T49" fmla="*/ 210 h 84"/>
                  <a:gd name="T50" fmla="*/ 447 w 85"/>
                  <a:gd name="T51" fmla="*/ 161 h 84"/>
                  <a:gd name="T52" fmla="*/ 434 w 85"/>
                  <a:gd name="T53" fmla="*/ 132 h 84"/>
                  <a:gd name="T54" fmla="*/ 410 w 85"/>
                  <a:gd name="T55" fmla="*/ 85 h 84"/>
                  <a:gd name="T56" fmla="*/ 377 w 85"/>
                  <a:gd name="T57" fmla="*/ 65 h 84"/>
                  <a:gd name="T58" fmla="*/ 340 w 85"/>
                  <a:gd name="T59" fmla="*/ 29 h 84"/>
                  <a:gd name="T60" fmla="*/ 311 w 85"/>
                  <a:gd name="T61" fmla="*/ 12 h 84"/>
                  <a:gd name="T62" fmla="*/ 264 w 85"/>
                  <a:gd name="T63" fmla="*/ 0 h 84"/>
                  <a:gd name="T64" fmla="*/ 217 w 85"/>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4"/>
                  <a:gd name="T101" fmla="*/ 85 w 85"/>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4">
                    <a:moveTo>
                      <a:pt x="42" y="0"/>
                    </a:moveTo>
                    <a:lnTo>
                      <a:pt x="33" y="0"/>
                    </a:lnTo>
                    <a:lnTo>
                      <a:pt x="26" y="2"/>
                    </a:lnTo>
                    <a:lnTo>
                      <a:pt x="18" y="6"/>
                    </a:lnTo>
                    <a:lnTo>
                      <a:pt x="11" y="13"/>
                    </a:lnTo>
                    <a:lnTo>
                      <a:pt x="7" y="17"/>
                    </a:lnTo>
                    <a:lnTo>
                      <a:pt x="3" y="26"/>
                    </a:lnTo>
                    <a:lnTo>
                      <a:pt x="0" y="32"/>
                    </a:lnTo>
                    <a:lnTo>
                      <a:pt x="0" y="41"/>
                    </a:lnTo>
                    <a:lnTo>
                      <a:pt x="0" y="49"/>
                    </a:lnTo>
                    <a:lnTo>
                      <a:pt x="3" y="58"/>
                    </a:lnTo>
                    <a:lnTo>
                      <a:pt x="7" y="64"/>
                    </a:lnTo>
                    <a:lnTo>
                      <a:pt x="11" y="71"/>
                    </a:lnTo>
                    <a:lnTo>
                      <a:pt x="18" y="75"/>
                    </a:lnTo>
                    <a:lnTo>
                      <a:pt x="26" y="80"/>
                    </a:lnTo>
                    <a:lnTo>
                      <a:pt x="33" y="82"/>
                    </a:lnTo>
                    <a:lnTo>
                      <a:pt x="42" y="84"/>
                    </a:lnTo>
                    <a:lnTo>
                      <a:pt x="50" y="82"/>
                    </a:lnTo>
                    <a:lnTo>
                      <a:pt x="59" y="80"/>
                    </a:lnTo>
                    <a:lnTo>
                      <a:pt x="65" y="75"/>
                    </a:lnTo>
                    <a:lnTo>
                      <a:pt x="72" y="71"/>
                    </a:lnTo>
                    <a:lnTo>
                      <a:pt x="78" y="64"/>
                    </a:lnTo>
                    <a:lnTo>
                      <a:pt x="83" y="58"/>
                    </a:lnTo>
                    <a:lnTo>
                      <a:pt x="85" y="49"/>
                    </a:lnTo>
                    <a:lnTo>
                      <a:pt x="85" y="41"/>
                    </a:lnTo>
                    <a:lnTo>
                      <a:pt x="85" y="32"/>
                    </a:lnTo>
                    <a:lnTo>
                      <a:pt x="83" y="26"/>
                    </a:lnTo>
                    <a:lnTo>
                      <a:pt x="78" y="17"/>
                    </a:lnTo>
                    <a:lnTo>
                      <a:pt x="72" y="13"/>
                    </a:lnTo>
                    <a:lnTo>
                      <a:pt x="65" y="6"/>
                    </a:lnTo>
                    <a:lnTo>
                      <a:pt x="59" y="2"/>
                    </a:lnTo>
                    <a:lnTo>
                      <a:pt x="50" y="0"/>
                    </a:lnTo>
                    <a:lnTo>
                      <a:pt x="42" y="0"/>
                    </a:lnTo>
                  </a:path>
                </a:pathLst>
              </a:custGeom>
              <a:solidFill>
                <a:schemeClr val="accent1"/>
              </a:solidFill>
              <a:ln w="20638" algn="ctr">
                <a:solidFill>
                  <a:schemeClr val="tx2"/>
                </a:solidFill>
                <a:round/>
                <a:headEnd/>
                <a:tailEnd/>
              </a:ln>
            </p:spPr>
            <p:txBody>
              <a:bodyPr/>
              <a:lstStyle/>
              <a:p>
                <a:endParaRPr lang="en-GB" dirty="0"/>
              </a:p>
            </p:txBody>
          </p:sp>
          <p:sp>
            <p:nvSpPr>
              <p:cNvPr id="73" name="Shape 4285">
                <a:extLst>
                  <a:ext uri="{FF2B5EF4-FFF2-40B4-BE49-F238E27FC236}">
                    <a16:creationId xmlns:a16="http://schemas.microsoft.com/office/drawing/2014/main" id="{C1983D84-0208-4564-9430-80A4A5D7A033}"/>
                  </a:ext>
                </a:extLst>
              </p:cNvPr>
              <p:cNvSpPr>
                <a:spLocks noChangeAspect="1"/>
              </p:cNvSpPr>
              <p:nvPr/>
            </p:nvSpPr>
            <p:spPr bwMode="auto">
              <a:xfrm>
                <a:off x="1715741" y="3011013"/>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74" name="Shape 4285">
                <a:extLst>
                  <a:ext uri="{FF2B5EF4-FFF2-40B4-BE49-F238E27FC236}">
                    <a16:creationId xmlns:a16="http://schemas.microsoft.com/office/drawing/2014/main" id="{93BB4E63-A8FC-4CF1-A622-2453A3D8E369}"/>
                  </a:ext>
                </a:extLst>
              </p:cNvPr>
              <p:cNvSpPr>
                <a:spLocks noChangeAspect="1"/>
              </p:cNvSpPr>
              <p:nvPr/>
            </p:nvSpPr>
            <p:spPr bwMode="auto">
              <a:xfrm>
                <a:off x="2280158" y="2955476"/>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75" name="Shape 4285">
                <a:extLst>
                  <a:ext uri="{FF2B5EF4-FFF2-40B4-BE49-F238E27FC236}">
                    <a16:creationId xmlns:a16="http://schemas.microsoft.com/office/drawing/2014/main" id="{5ECED7A8-542D-4181-B48A-5A8692A1D560}"/>
                  </a:ext>
                </a:extLst>
              </p:cNvPr>
              <p:cNvSpPr>
                <a:spLocks noChangeAspect="1"/>
              </p:cNvSpPr>
              <p:nvPr/>
            </p:nvSpPr>
            <p:spPr bwMode="auto">
              <a:xfrm>
                <a:off x="1524000" y="299899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76" name="Shape 4285">
                <a:extLst>
                  <a:ext uri="{FF2B5EF4-FFF2-40B4-BE49-F238E27FC236}">
                    <a16:creationId xmlns:a16="http://schemas.microsoft.com/office/drawing/2014/main" id="{80FF1443-890E-4010-924F-D347FBF5833E}"/>
                  </a:ext>
                </a:extLst>
              </p:cNvPr>
              <p:cNvSpPr>
                <a:spLocks noChangeAspect="1"/>
              </p:cNvSpPr>
              <p:nvPr/>
            </p:nvSpPr>
            <p:spPr bwMode="auto">
              <a:xfrm>
                <a:off x="1295400" y="300116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77" name="Shape 4285">
                <a:extLst>
                  <a:ext uri="{FF2B5EF4-FFF2-40B4-BE49-F238E27FC236}">
                    <a16:creationId xmlns:a16="http://schemas.microsoft.com/office/drawing/2014/main" id="{8DFCB92A-57FC-4941-985F-56E426684789}"/>
                  </a:ext>
                </a:extLst>
              </p:cNvPr>
              <p:cNvSpPr>
                <a:spLocks noChangeAspect="1"/>
              </p:cNvSpPr>
              <p:nvPr/>
            </p:nvSpPr>
            <p:spPr bwMode="auto">
              <a:xfrm>
                <a:off x="2073124" y="2983509"/>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78" name="Shape 4285">
                <a:extLst>
                  <a:ext uri="{FF2B5EF4-FFF2-40B4-BE49-F238E27FC236}">
                    <a16:creationId xmlns:a16="http://schemas.microsoft.com/office/drawing/2014/main" id="{8E54096C-DD36-464F-A91D-AFB7C9581BBD}"/>
                  </a:ext>
                </a:extLst>
              </p:cNvPr>
              <p:cNvSpPr>
                <a:spLocks noChangeAspect="1"/>
              </p:cNvSpPr>
              <p:nvPr/>
            </p:nvSpPr>
            <p:spPr bwMode="auto">
              <a:xfrm>
                <a:off x="2280158" y="312420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79" name="Shape 4285">
                <a:extLst>
                  <a:ext uri="{FF2B5EF4-FFF2-40B4-BE49-F238E27FC236}">
                    <a16:creationId xmlns:a16="http://schemas.microsoft.com/office/drawing/2014/main" id="{F9CDDF3B-79DE-4EED-9644-FB93D5A71312}"/>
                  </a:ext>
                </a:extLst>
              </p:cNvPr>
              <p:cNvSpPr>
                <a:spLocks noChangeAspect="1"/>
              </p:cNvSpPr>
              <p:nvPr/>
            </p:nvSpPr>
            <p:spPr bwMode="auto">
              <a:xfrm>
                <a:off x="1556753" y="31880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0" name="Shape 4285">
                <a:extLst>
                  <a:ext uri="{FF2B5EF4-FFF2-40B4-BE49-F238E27FC236}">
                    <a16:creationId xmlns:a16="http://schemas.microsoft.com/office/drawing/2014/main" id="{FC3B5B5D-3E75-4372-8D31-28CB0DA79317}"/>
                  </a:ext>
                </a:extLst>
              </p:cNvPr>
              <p:cNvSpPr>
                <a:spLocks noChangeAspect="1"/>
              </p:cNvSpPr>
              <p:nvPr/>
            </p:nvSpPr>
            <p:spPr bwMode="auto">
              <a:xfrm>
                <a:off x="1295400" y="3169891"/>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1" name="Shape 4285">
                <a:extLst>
                  <a:ext uri="{FF2B5EF4-FFF2-40B4-BE49-F238E27FC236}">
                    <a16:creationId xmlns:a16="http://schemas.microsoft.com/office/drawing/2014/main" id="{1CE86539-B4E7-4094-AB7C-E116CFBCD574}"/>
                  </a:ext>
                </a:extLst>
              </p:cNvPr>
              <p:cNvSpPr>
                <a:spLocks noChangeAspect="1"/>
              </p:cNvSpPr>
              <p:nvPr/>
            </p:nvSpPr>
            <p:spPr bwMode="auto">
              <a:xfrm>
                <a:off x="2073124" y="3152233"/>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2" name="Shape 4285">
                <a:extLst>
                  <a:ext uri="{FF2B5EF4-FFF2-40B4-BE49-F238E27FC236}">
                    <a16:creationId xmlns:a16="http://schemas.microsoft.com/office/drawing/2014/main" id="{881CBE69-119A-4090-992F-34BEEDC694A2}"/>
                  </a:ext>
                </a:extLst>
              </p:cNvPr>
              <p:cNvSpPr>
                <a:spLocks noChangeAspect="1"/>
              </p:cNvSpPr>
              <p:nvPr/>
            </p:nvSpPr>
            <p:spPr bwMode="auto">
              <a:xfrm>
                <a:off x="2270747" y="3297377"/>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3" name="Shape 4285">
                <a:extLst>
                  <a:ext uri="{FF2B5EF4-FFF2-40B4-BE49-F238E27FC236}">
                    <a16:creationId xmlns:a16="http://schemas.microsoft.com/office/drawing/2014/main" id="{30D12FCF-B48A-48E6-BE45-FDDB0EDF25F0}"/>
                  </a:ext>
                </a:extLst>
              </p:cNvPr>
              <p:cNvSpPr>
                <a:spLocks noChangeAspect="1"/>
              </p:cNvSpPr>
              <p:nvPr/>
            </p:nvSpPr>
            <p:spPr bwMode="auto">
              <a:xfrm>
                <a:off x="1514589" y="3340899"/>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4" name="Shape 4285">
                <a:extLst>
                  <a:ext uri="{FF2B5EF4-FFF2-40B4-BE49-F238E27FC236}">
                    <a16:creationId xmlns:a16="http://schemas.microsoft.com/office/drawing/2014/main" id="{E5D91A24-CBBF-43B7-BBC7-C7C96C02B812}"/>
                  </a:ext>
                </a:extLst>
              </p:cNvPr>
              <p:cNvSpPr>
                <a:spLocks noChangeAspect="1"/>
              </p:cNvSpPr>
              <p:nvPr/>
            </p:nvSpPr>
            <p:spPr bwMode="auto">
              <a:xfrm>
                <a:off x="1285989" y="334306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5" name="Shape 4285">
                <a:extLst>
                  <a:ext uri="{FF2B5EF4-FFF2-40B4-BE49-F238E27FC236}">
                    <a16:creationId xmlns:a16="http://schemas.microsoft.com/office/drawing/2014/main" id="{73AE49D3-6952-4B99-8F48-F6E3CD6D363D}"/>
                  </a:ext>
                </a:extLst>
              </p:cNvPr>
              <p:cNvSpPr>
                <a:spLocks noChangeAspect="1"/>
              </p:cNvSpPr>
              <p:nvPr/>
            </p:nvSpPr>
            <p:spPr bwMode="auto">
              <a:xfrm>
                <a:off x="2063713" y="332541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6" name="Shape 4285">
                <a:extLst>
                  <a:ext uri="{FF2B5EF4-FFF2-40B4-BE49-F238E27FC236}">
                    <a16:creationId xmlns:a16="http://schemas.microsoft.com/office/drawing/2014/main" id="{405A52DD-1B0B-4650-B4F0-BC610FC738C4}"/>
                  </a:ext>
                </a:extLst>
              </p:cNvPr>
              <p:cNvSpPr>
                <a:spLocks noChangeAspect="1"/>
              </p:cNvSpPr>
              <p:nvPr/>
            </p:nvSpPr>
            <p:spPr bwMode="auto">
              <a:xfrm>
                <a:off x="1707860" y="3416684"/>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7" name="Shape 4285">
                <a:extLst>
                  <a:ext uri="{FF2B5EF4-FFF2-40B4-BE49-F238E27FC236}">
                    <a16:creationId xmlns:a16="http://schemas.microsoft.com/office/drawing/2014/main" id="{AB0E0F40-8A39-45EA-B951-BF6A1A793C2D}"/>
                  </a:ext>
                </a:extLst>
              </p:cNvPr>
              <p:cNvSpPr>
                <a:spLocks noChangeAspect="1"/>
              </p:cNvSpPr>
              <p:nvPr/>
            </p:nvSpPr>
            <p:spPr bwMode="auto">
              <a:xfrm>
                <a:off x="2254226" y="3486349"/>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8" name="Shape 4285">
                <a:extLst>
                  <a:ext uri="{FF2B5EF4-FFF2-40B4-BE49-F238E27FC236}">
                    <a16:creationId xmlns:a16="http://schemas.microsoft.com/office/drawing/2014/main" id="{EAC288B9-639D-4E19-BEB8-EFFDEADA4934}"/>
                  </a:ext>
                </a:extLst>
              </p:cNvPr>
              <p:cNvSpPr>
                <a:spLocks noChangeAspect="1"/>
              </p:cNvSpPr>
              <p:nvPr/>
            </p:nvSpPr>
            <p:spPr bwMode="auto">
              <a:xfrm>
                <a:off x="1498068" y="3529871"/>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89" name="Shape 4285">
                <a:extLst>
                  <a:ext uri="{FF2B5EF4-FFF2-40B4-BE49-F238E27FC236}">
                    <a16:creationId xmlns:a16="http://schemas.microsoft.com/office/drawing/2014/main" id="{E013FA85-2959-448E-A487-8A13855C583B}"/>
                  </a:ext>
                </a:extLst>
              </p:cNvPr>
              <p:cNvSpPr>
                <a:spLocks noChangeAspect="1"/>
              </p:cNvSpPr>
              <p:nvPr/>
            </p:nvSpPr>
            <p:spPr bwMode="auto">
              <a:xfrm>
                <a:off x="1269468" y="353204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90" name="Shape 4285">
                <a:extLst>
                  <a:ext uri="{FF2B5EF4-FFF2-40B4-BE49-F238E27FC236}">
                    <a16:creationId xmlns:a16="http://schemas.microsoft.com/office/drawing/2014/main" id="{40A0EB84-8CA3-40C2-9743-253FCE0AF37F}"/>
                  </a:ext>
                </a:extLst>
              </p:cNvPr>
              <p:cNvSpPr>
                <a:spLocks noChangeAspect="1"/>
              </p:cNvSpPr>
              <p:nvPr/>
            </p:nvSpPr>
            <p:spPr bwMode="auto">
              <a:xfrm>
                <a:off x="2105878" y="3529870"/>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sp>
            <p:nvSpPr>
              <p:cNvPr id="91" name="Shape 4285">
                <a:extLst>
                  <a:ext uri="{FF2B5EF4-FFF2-40B4-BE49-F238E27FC236}">
                    <a16:creationId xmlns:a16="http://schemas.microsoft.com/office/drawing/2014/main" id="{A59185B1-1C20-4B74-BC3B-E4B8741A7771}"/>
                  </a:ext>
                </a:extLst>
              </p:cNvPr>
              <p:cNvSpPr>
                <a:spLocks noChangeAspect="1"/>
              </p:cNvSpPr>
              <p:nvPr/>
            </p:nvSpPr>
            <p:spPr bwMode="auto">
              <a:xfrm>
                <a:off x="1825232" y="3238728"/>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FF0000"/>
              </a:solidFill>
              <a:ln w="20638" algn="ctr">
                <a:solidFill>
                  <a:srgbClr val="FF0000"/>
                </a:solidFill>
                <a:round/>
                <a:headEnd/>
                <a:tailEnd/>
              </a:ln>
            </p:spPr>
            <p:txBody>
              <a:bodyPr/>
              <a:lstStyle/>
              <a:p>
                <a:endParaRPr lang="en-GB" dirty="0"/>
              </a:p>
            </p:txBody>
          </p:sp>
          <p:sp>
            <p:nvSpPr>
              <p:cNvPr id="92" name="Shape 4285">
                <a:extLst>
                  <a:ext uri="{FF2B5EF4-FFF2-40B4-BE49-F238E27FC236}">
                    <a16:creationId xmlns:a16="http://schemas.microsoft.com/office/drawing/2014/main" id="{58DD09C2-7DF8-4E6C-A965-50681AB6D447}"/>
                  </a:ext>
                </a:extLst>
              </p:cNvPr>
              <p:cNvSpPr>
                <a:spLocks noChangeAspect="1"/>
              </p:cNvSpPr>
              <p:nvPr/>
            </p:nvSpPr>
            <p:spPr bwMode="auto">
              <a:xfrm>
                <a:off x="1872718" y="3514382"/>
                <a:ext cx="117371" cy="113187"/>
              </a:xfrm>
              <a:custGeom>
                <a:avLst/>
                <a:gdLst>
                  <a:gd name="T0" fmla="*/ 229 w 84"/>
                  <a:gd name="T1" fmla="*/ 0 h 82"/>
                  <a:gd name="T2" fmla="*/ 180 w 84"/>
                  <a:gd name="T3" fmla="*/ 0 h 82"/>
                  <a:gd name="T4" fmla="*/ 136 w 84"/>
                  <a:gd name="T5" fmla="*/ 12 h 82"/>
                  <a:gd name="T6" fmla="*/ 102 w 84"/>
                  <a:gd name="T7" fmla="*/ 35 h 82"/>
                  <a:gd name="T8" fmla="*/ 66 w 84"/>
                  <a:gd name="T9" fmla="*/ 51 h 82"/>
                  <a:gd name="T10" fmla="*/ 34 w 84"/>
                  <a:gd name="T11" fmla="*/ 85 h 82"/>
                  <a:gd name="T12" fmla="*/ 12 w 84"/>
                  <a:gd name="T13" fmla="*/ 127 h 82"/>
                  <a:gd name="T14" fmla="*/ 0 w 84"/>
                  <a:gd name="T15" fmla="*/ 162 h 82"/>
                  <a:gd name="T16" fmla="*/ 0 w 84"/>
                  <a:gd name="T17" fmla="*/ 202 h 82"/>
                  <a:gd name="T18" fmla="*/ 0 w 84"/>
                  <a:gd name="T19" fmla="*/ 247 h 82"/>
                  <a:gd name="T20" fmla="*/ 12 w 84"/>
                  <a:gd name="T21" fmla="*/ 290 h 82"/>
                  <a:gd name="T22" fmla="*/ 34 w 84"/>
                  <a:gd name="T23" fmla="*/ 322 h 82"/>
                  <a:gd name="T24" fmla="*/ 66 w 84"/>
                  <a:gd name="T25" fmla="*/ 358 h 82"/>
                  <a:gd name="T26" fmla="*/ 102 w 84"/>
                  <a:gd name="T27" fmla="*/ 373 h 82"/>
                  <a:gd name="T28" fmla="*/ 136 w 84"/>
                  <a:gd name="T29" fmla="*/ 393 h 82"/>
                  <a:gd name="T30" fmla="*/ 180 w 84"/>
                  <a:gd name="T31" fmla="*/ 407 h 82"/>
                  <a:gd name="T32" fmla="*/ 229 w 84"/>
                  <a:gd name="T33" fmla="*/ 407 h 82"/>
                  <a:gd name="T34" fmla="*/ 277 w 84"/>
                  <a:gd name="T35" fmla="*/ 407 h 82"/>
                  <a:gd name="T36" fmla="*/ 311 w 84"/>
                  <a:gd name="T37" fmla="*/ 393 h 82"/>
                  <a:gd name="T38" fmla="*/ 359 w 84"/>
                  <a:gd name="T39" fmla="*/ 373 h 82"/>
                  <a:gd name="T40" fmla="*/ 387 w 84"/>
                  <a:gd name="T41" fmla="*/ 358 h 82"/>
                  <a:gd name="T42" fmla="*/ 415 w 84"/>
                  <a:gd name="T43" fmla="*/ 322 h 82"/>
                  <a:gd name="T44" fmla="*/ 436 w 84"/>
                  <a:gd name="T45" fmla="*/ 290 h 82"/>
                  <a:gd name="T46" fmla="*/ 447 w 84"/>
                  <a:gd name="T47" fmla="*/ 247 h 82"/>
                  <a:gd name="T48" fmla="*/ 447 w 84"/>
                  <a:gd name="T49" fmla="*/ 202 h 82"/>
                  <a:gd name="T50" fmla="*/ 447 w 84"/>
                  <a:gd name="T51" fmla="*/ 162 h 82"/>
                  <a:gd name="T52" fmla="*/ 436 w 84"/>
                  <a:gd name="T53" fmla="*/ 127 h 82"/>
                  <a:gd name="T54" fmla="*/ 415 w 84"/>
                  <a:gd name="T55" fmla="*/ 85 h 82"/>
                  <a:gd name="T56" fmla="*/ 387 w 84"/>
                  <a:gd name="T57" fmla="*/ 51 h 82"/>
                  <a:gd name="T58" fmla="*/ 359 w 84"/>
                  <a:gd name="T59" fmla="*/ 35 h 82"/>
                  <a:gd name="T60" fmla="*/ 311 w 84"/>
                  <a:gd name="T61" fmla="*/ 12 h 82"/>
                  <a:gd name="T62" fmla="*/ 277 w 84"/>
                  <a:gd name="T63" fmla="*/ 0 h 82"/>
                  <a:gd name="T64" fmla="*/ 229 w 84"/>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2"/>
                  <a:gd name="T101" fmla="*/ 84 w 8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2">
                    <a:moveTo>
                      <a:pt x="43" y="0"/>
                    </a:moveTo>
                    <a:lnTo>
                      <a:pt x="34" y="0"/>
                    </a:lnTo>
                    <a:lnTo>
                      <a:pt x="26" y="2"/>
                    </a:lnTo>
                    <a:lnTo>
                      <a:pt x="19" y="7"/>
                    </a:lnTo>
                    <a:lnTo>
                      <a:pt x="13" y="11"/>
                    </a:lnTo>
                    <a:lnTo>
                      <a:pt x="6" y="17"/>
                    </a:lnTo>
                    <a:lnTo>
                      <a:pt x="2" y="26"/>
                    </a:lnTo>
                    <a:lnTo>
                      <a:pt x="0" y="33"/>
                    </a:lnTo>
                    <a:lnTo>
                      <a:pt x="0" y="41"/>
                    </a:lnTo>
                    <a:lnTo>
                      <a:pt x="0" y="50"/>
                    </a:lnTo>
                    <a:lnTo>
                      <a:pt x="2" y="59"/>
                    </a:lnTo>
                    <a:lnTo>
                      <a:pt x="6" y="65"/>
                    </a:lnTo>
                    <a:lnTo>
                      <a:pt x="13" y="72"/>
                    </a:lnTo>
                    <a:lnTo>
                      <a:pt x="19" y="76"/>
                    </a:lnTo>
                    <a:lnTo>
                      <a:pt x="26" y="80"/>
                    </a:lnTo>
                    <a:lnTo>
                      <a:pt x="34" y="82"/>
                    </a:lnTo>
                    <a:lnTo>
                      <a:pt x="43" y="82"/>
                    </a:lnTo>
                    <a:lnTo>
                      <a:pt x="52" y="82"/>
                    </a:lnTo>
                    <a:lnTo>
                      <a:pt x="58" y="80"/>
                    </a:lnTo>
                    <a:lnTo>
                      <a:pt x="67" y="76"/>
                    </a:lnTo>
                    <a:lnTo>
                      <a:pt x="73" y="72"/>
                    </a:lnTo>
                    <a:lnTo>
                      <a:pt x="78" y="65"/>
                    </a:lnTo>
                    <a:lnTo>
                      <a:pt x="82" y="59"/>
                    </a:lnTo>
                    <a:lnTo>
                      <a:pt x="84" y="50"/>
                    </a:lnTo>
                    <a:lnTo>
                      <a:pt x="84" y="41"/>
                    </a:lnTo>
                    <a:lnTo>
                      <a:pt x="84" y="33"/>
                    </a:lnTo>
                    <a:lnTo>
                      <a:pt x="82" y="26"/>
                    </a:lnTo>
                    <a:lnTo>
                      <a:pt x="78" y="17"/>
                    </a:lnTo>
                    <a:lnTo>
                      <a:pt x="73" y="11"/>
                    </a:lnTo>
                    <a:lnTo>
                      <a:pt x="67" y="7"/>
                    </a:lnTo>
                    <a:lnTo>
                      <a:pt x="58" y="2"/>
                    </a:lnTo>
                    <a:lnTo>
                      <a:pt x="52" y="0"/>
                    </a:lnTo>
                    <a:lnTo>
                      <a:pt x="43" y="0"/>
                    </a:lnTo>
                  </a:path>
                </a:pathLst>
              </a:custGeom>
              <a:solidFill>
                <a:srgbClr val="0070C0"/>
              </a:solidFill>
              <a:ln w="20638" algn="ctr">
                <a:solidFill>
                  <a:srgbClr val="000080"/>
                </a:solidFill>
                <a:round/>
                <a:headEnd/>
                <a:tailEnd/>
              </a:ln>
            </p:spPr>
            <p:txBody>
              <a:bodyPr/>
              <a:lstStyle/>
              <a:p>
                <a:endParaRPr lang="en-GB" dirty="0"/>
              </a:p>
            </p:txBody>
          </p:sp>
        </p:grpSp>
        <p:sp>
          <p:nvSpPr>
            <p:cNvPr id="71" name="Rounded Rectangle 163">
              <a:extLst>
                <a:ext uri="{FF2B5EF4-FFF2-40B4-BE49-F238E27FC236}">
                  <a16:creationId xmlns:a16="http://schemas.microsoft.com/office/drawing/2014/main" id="{52DF339D-4935-45AF-8B03-C374E2BE8165}"/>
                </a:ext>
              </a:extLst>
            </p:cNvPr>
            <p:cNvSpPr/>
            <p:nvPr/>
          </p:nvSpPr>
          <p:spPr>
            <a:xfrm>
              <a:off x="76200" y="5334000"/>
              <a:ext cx="20574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a:extLst>
              <a:ext uri="{FF2B5EF4-FFF2-40B4-BE49-F238E27FC236}">
                <a16:creationId xmlns:a16="http://schemas.microsoft.com/office/drawing/2014/main" id="{A02CDF90-96EC-4609-833B-6C316F3C36F3}"/>
              </a:ext>
            </a:extLst>
          </p:cNvPr>
          <p:cNvGrpSpPr/>
          <p:nvPr/>
        </p:nvGrpSpPr>
        <p:grpSpPr>
          <a:xfrm>
            <a:off x="7123091" y="2463167"/>
            <a:ext cx="862290" cy="747009"/>
            <a:chOff x="685800" y="5706944"/>
            <a:chExt cx="862290" cy="747009"/>
          </a:xfrm>
        </p:grpSpPr>
        <p:cxnSp>
          <p:nvCxnSpPr>
            <p:cNvPr id="94" name="Straight Arrow Connector 93">
              <a:extLst>
                <a:ext uri="{FF2B5EF4-FFF2-40B4-BE49-F238E27FC236}">
                  <a16:creationId xmlns:a16="http://schemas.microsoft.com/office/drawing/2014/main" id="{9CAB887B-66C4-408A-973E-FEB49C8B61EB}"/>
                </a:ext>
              </a:extLst>
            </p:cNvPr>
            <p:cNvCxnSpPr/>
            <p:nvPr/>
          </p:nvCxnSpPr>
          <p:spPr>
            <a:xfrm>
              <a:off x="1226308" y="6072348"/>
              <a:ext cx="321782" cy="3816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CF3CE9F-E2CB-4F9F-88E4-12D6368D3472}"/>
                </a:ext>
              </a:extLst>
            </p:cNvPr>
            <p:cNvCxnSpPr/>
            <p:nvPr/>
          </p:nvCxnSpPr>
          <p:spPr>
            <a:xfrm flipH="1">
              <a:off x="685800" y="6019800"/>
              <a:ext cx="457200" cy="3956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D5F0F65-F02A-47D0-B273-C43A0A26B30A}"/>
                </a:ext>
              </a:extLst>
            </p:cNvPr>
            <p:cNvCxnSpPr/>
            <p:nvPr/>
          </p:nvCxnSpPr>
          <p:spPr>
            <a:xfrm flipH="1" flipV="1">
              <a:off x="1015298" y="5706944"/>
              <a:ext cx="89602" cy="2188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21E27DB7-245F-4C1F-9DC6-36BF6CCF8087}"/>
              </a:ext>
            </a:extLst>
          </p:cNvPr>
          <p:cNvGrpSpPr/>
          <p:nvPr/>
        </p:nvGrpSpPr>
        <p:grpSpPr>
          <a:xfrm>
            <a:off x="9364023" y="2600374"/>
            <a:ext cx="735726" cy="580791"/>
            <a:chOff x="788961" y="5831143"/>
            <a:chExt cx="735726" cy="580791"/>
          </a:xfrm>
        </p:grpSpPr>
        <p:cxnSp>
          <p:nvCxnSpPr>
            <p:cNvPr id="98" name="Straight Arrow Connector 97">
              <a:extLst>
                <a:ext uri="{FF2B5EF4-FFF2-40B4-BE49-F238E27FC236}">
                  <a16:creationId xmlns:a16="http://schemas.microsoft.com/office/drawing/2014/main" id="{A7CE7369-7648-4D9B-879E-312837A7CEC1}"/>
                </a:ext>
              </a:extLst>
            </p:cNvPr>
            <p:cNvCxnSpPr/>
            <p:nvPr/>
          </p:nvCxnSpPr>
          <p:spPr>
            <a:xfrm flipV="1">
              <a:off x="1202905" y="5831143"/>
              <a:ext cx="248202" cy="995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4B69F6E-69C1-483F-BCCD-F7F61A7155A9}"/>
                </a:ext>
              </a:extLst>
            </p:cNvPr>
            <p:cNvCxnSpPr/>
            <p:nvPr/>
          </p:nvCxnSpPr>
          <p:spPr>
            <a:xfrm>
              <a:off x="1202905" y="6030329"/>
              <a:ext cx="321782" cy="3816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698463F-E1D9-4056-9B58-FA6E5C786769}"/>
                </a:ext>
              </a:extLst>
            </p:cNvPr>
            <p:cNvCxnSpPr/>
            <p:nvPr/>
          </p:nvCxnSpPr>
          <p:spPr>
            <a:xfrm flipH="1" flipV="1">
              <a:off x="788961" y="5902764"/>
              <a:ext cx="337250" cy="4349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12092AAD-269C-44B1-84F4-C992198D3D63}"/>
              </a:ext>
            </a:extLst>
          </p:cNvPr>
          <p:cNvCxnSpPr/>
          <p:nvPr/>
        </p:nvCxnSpPr>
        <p:spPr>
          <a:xfrm flipH="1">
            <a:off x="9320828" y="2740320"/>
            <a:ext cx="354963" cy="1470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9587FDB-9304-48B8-A02A-DFBDBA57EFB8}"/>
              </a:ext>
            </a:extLst>
          </p:cNvPr>
          <p:cNvCxnSpPr/>
          <p:nvPr/>
        </p:nvCxnSpPr>
        <p:spPr>
          <a:xfrm>
            <a:off x="9679962" y="2682009"/>
            <a:ext cx="116451" cy="436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1CB0B4C-0FEC-4E71-AF9C-427BA91E1947}"/>
              </a:ext>
            </a:extLst>
          </p:cNvPr>
          <p:cNvCxnSpPr/>
          <p:nvPr/>
        </p:nvCxnSpPr>
        <p:spPr>
          <a:xfrm flipH="1" flipV="1">
            <a:off x="9590360" y="2476175"/>
            <a:ext cx="89602" cy="2188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99827E0-69BB-45B6-9204-636DD23B5357}"/>
              </a:ext>
            </a:extLst>
          </p:cNvPr>
          <p:cNvCxnSpPr>
            <a:stCxn id="91" idx="5"/>
          </p:cNvCxnSpPr>
          <p:nvPr/>
        </p:nvCxnSpPr>
        <p:spPr>
          <a:xfrm flipV="1">
            <a:off x="9701308" y="2496644"/>
            <a:ext cx="131054" cy="3639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B459B1F6-96BB-403C-B7AA-B1C9A74EA161}"/>
                  </a:ext>
                </a:extLst>
              </p:cNvPr>
              <p:cNvSpPr txBox="1"/>
              <p:nvPr/>
            </p:nvSpPr>
            <p:spPr>
              <a:xfrm>
                <a:off x="1067310" y="4039353"/>
                <a:ext cx="4683143" cy="2077043"/>
              </a:xfrm>
              <a:prstGeom prst="rect">
                <a:avLst/>
              </a:prstGeom>
              <a:noFill/>
            </p:spPr>
            <p:txBody>
              <a:bodyPr wrap="square" rtlCol="0">
                <a:spAutoFit/>
              </a:bodyPr>
              <a:lstStyle/>
              <a:p>
                <a:pPr algn="ctr"/>
                <a:r>
                  <a:rPr lang="en-GB" sz="3000" dirty="0">
                    <a:latin typeface="Times New Roman" panose="02020603050405020304" pitchFamily="18" charset="0"/>
                    <a:cs typeface="Times New Roman" panose="02020603050405020304" pitchFamily="18" charset="0"/>
                  </a:rPr>
                  <a:t>Model</a:t>
                </a:r>
              </a:p>
              <a:p>
                <a:pPr algn="ctr"/>
                <a:endParaRPr lang="en-GB" sz="12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f>
                        <m:fPr>
                          <m:ctrlPr>
                            <a:rPr lang="en-GB" sz="3000" i="1" smtClean="0">
                              <a:latin typeface="Cambria Math" panose="02040503050406030204" pitchFamily="18" charset="0"/>
                              <a:cs typeface="Times New Roman" panose="02020603050405020304" pitchFamily="18" charset="0"/>
                            </a:rPr>
                          </m:ctrlPr>
                        </m:fPr>
                        <m:num>
                          <m:r>
                            <a:rPr lang="en-GB" sz="3000" b="0" i="1" smtClean="0">
                              <a:latin typeface="Cambria Math"/>
                              <a:cs typeface="Times New Roman" panose="02020603050405020304" pitchFamily="18" charset="0"/>
                            </a:rPr>
                            <m:t>𝑑𝑆</m:t>
                          </m:r>
                        </m:num>
                        <m:den>
                          <m:r>
                            <a:rPr lang="en-GB" sz="3000" b="0" i="1" smtClean="0">
                              <a:latin typeface="Cambria Math"/>
                              <a:cs typeface="Times New Roman" panose="02020603050405020304" pitchFamily="18" charset="0"/>
                            </a:rPr>
                            <m:t>𝑑𝑡</m:t>
                          </m:r>
                        </m:den>
                      </m:f>
                      <m:r>
                        <a:rPr lang="en-GB" sz="3000" b="0" i="1" smtClean="0">
                          <a:latin typeface="Cambria Math"/>
                          <a:cs typeface="Times New Roman" panose="02020603050405020304" pitchFamily="18" charset="0"/>
                        </a:rPr>
                        <m:t>=−</m:t>
                      </m:r>
                      <m:f>
                        <m:fPr>
                          <m:ctrlPr>
                            <a:rPr lang="en-GB" sz="3000" i="1">
                              <a:latin typeface="Cambria Math" panose="02040503050406030204" pitchFamily="18" charset="0"/>
                              <a:ea typeface="Cambria Math"/>
                              <a:cs typeface="Times New Roman" panose="02020603050405020304" pitchFamily="18" charset="0"/>
                            </a:rPr>
                          </m:ctrlPr>
                        </m:fPr>
                        <m:num>
                          <m:r>
                            <a:rPr lang="en-GB" sz="3000" i="1">
                              <a:latin typeface="Cambria Math"/>
                              <a:ea typeface="Cambria Math"/>
                              <a:cs typeface="Times New Roman" panose="02020603050405020304" pitchFamily="18" charset="0"/>
                            </a:rPr>
                            <m:t>𝛽</m:t>
                          </m:r>
                        </m:num>
                        <m:den>
                          <m:r>
                            <a:rPr lang="en-GB" sz="3000" i="1">
                              <a:latin typeface="Cambria Math"/>
                              <a:ea typeface="Cambria Math"/>
                              <a:cs typeface="Times New Roman" panose="02020603050405020304" pitchFamily="18" charset="0"/>
                            </a:rPr>
                            <m:t>𝑁</m:t>
                          </m:r>
                        </m:den>
                      </m:f>
                      <m:sSub>
                        <m:sSubPr>
                          <m:ctrlPr>
                            <a:rPr lang="en-GB" sz="3000" b="0" i="1" smtClean="0">
                              <a:latin typeface="Cambria Math" panose="02040503050406030204" pitchFamily="18" charset="0"/>
                              <a:ea typeface="Cambria Math"/>
                              <a:cs typeface="Times New Roman" panose="02020603050405020304" pitchFamily="18" charset="0"/>
                            </a:rPr>
                          </m:ctrlPr>
                        </m:sSubPr>
                        <m:e>
                          <m:r>
                            <a:rPr lang="en-GB" sz="3000" b="0" i="1" smtClean="0">
                              <a:latin typeface="Cambria Math"/>
                              <a:ea typeface="Cambria Math"/>
                              <a:cs typeface="Times New Roman" panose="02020603050405020304" pitchFamily="18" charset="0"/>
                            </a:rPr>
                            <m:t>𝑆</m:t>
                          </m:r>
                        </m:e>
                        <m:sub>
                          <m:r>
                            <a:rPr lang="en-GB" sz="3000" b="0" i="1" smtClean="0">
                              <a:latin typeface="Cambria Math"/>
                              <a:ea typeface="Cambria Math"/>
                              <a:cs typeface="Times New Roman" panose="02020603050405020304" pitchFamily="18" charset="0"/>
                            </a:rPr>
                            <m:t>𝑡</m:t>
                          </m:r>
                        </m:sub>
                      </m:sSub>
                      <m:sSub>
                        <m:sSubPr>
                          <m:ctrlPr>
                            <a:rPr lang="en-GB" sz="3000" b="0" i="1" smtClean="0">
                              <a:latin typeface="Cambria Math" panose="02040503050406030204" pitchFamily="18" charset="0"/>
                              <a:ea typeface="Cambria Math"/>
                              <a:cs typeface="Times New Roman" panose="02020603050405020304" pitchFamily="18" charset="0"/>
                            </a:rPr>
                          </m:ctrlPr>
                        </m:sSubPr>
                        <m:e>
                          <m:r>
                            <a:rPr lang="en-GB" sz="3000" b="0" i="1" smtClean="0">
                              <a:latin typeface="Cambria Math"/>
                              <a:ea typeface="Cambria Math"/>
                              <a:cs typeface="Times New Roman" panose="02020603050405020304" pitchFamily="18" charset="0"/>
                            </a:rPr>
                            <m:t>𝐼</m:t>
                          </m:r>
                        </m:e>
                        <m:sub>
                          <m:r>
                            <a:rPr lang="en-GB" sz="3000" b="0" i="1" smtClean="0">
                              <a:latin typeface="Cambria Math"/>
                              <a:ea typeface="Cambria Math"/>
                              <a:cs typeface="Times New Roman" panose="02020603050405020304" pitchFamily="18" charset="0"/>
                            </a:rPr>
                            <m:t>𝑡</m:t>
                          </m:r>
                        </m:sub>
                      </m:sSub>
                    </m:oMath>
                  </m:oMathPara>
                </a14:m>
                <a:endParaRPr lang="en-GB" sz="3000" dirty="0">
                  <a:latin typeface="Times New Roman" panose="02020603050405020304" pitchFamily="18" charset="0"/>
                  <a:cs typeface="Times New Roman" panose="02020603050405020304" pitchFamily="18" charset="0"/>
                </a:endParaRPr>
              </a:p>
              <a:p>
                <a:pPr algn="ctr"/>
                <a:endParaRPr lang="en-GB" sz="3000" dirty="0">
                  <a:latin typeface="Times New Roman" panose="02020603050405020304" pitchFamily="18" charset="0"/>
                  <a:cs typeface="Times New Roman" panose="02020603050405020304" pitchFamily="18" charset="0"/>
                </a:endParaRPr>
              </a:p>
            </p:txBody>
          </p:sp>
        </mc:Choice>
        <mc:Fallback xmlns="">
          <p:sp>
            <p:nvSpPr>
              <p:cNvPr id="105" name="TextBox 104">
                <a:extLst>
                  <a:ext uri="{FF2B5EF4-FFF2-40B4-BE49-F238E27FC236}">
                    <a16:creationId xmlns:a16="http://schemas.microsoft.com/office/drawing/2014/main" id="{B459B1F6-96BB-403C-B7AA-B1C9A74EA161}"/>
                  </a:ext>
                </a:extLst>
              </p:cNvPr>
              <p:cNvSpPr txBox="1">
                <a:spLocks noRot="1" noChangeAspect="1" noMove="1" noResize="1" noEditPoints="1" noAdjustHandles="1" noChangeArrowheads="1" noChangeShapeType="1" noTextEdit="1"/>
              </p:cNvSpPr>
              <p:nvPr/>
            </p:nvSpPr>
            <p:spPr>
              <a:xfrm>
                <a:off x="1067310" y="4039353"/>
                <a:ext cx="4683143" cy="2077043"/>
              </a:xfrm>
              <a:prstGeom prst="rect">
                <a:avLst/>
              </a:prstGeom>
              <a:blipFill>
                <a:blip r:embed="rId4"/>
                <a:stretch>
                  <a:fillRect t="-3824"/>
                </a:stretch>
              </a:blipFill>
            </p:spPr>
            <p:txBody>
              <a:bodyPr/>
              <a:lstStyle/>
              <a:p>
                <a:r>
                  <a:rPr lang="en-GB">
                    <a:noFill/>
                  </a:rPr>
                  <a:t> </a:t>
                </a:r>
              </a:p>
            </p:txBody>
          </p:sp>
        </mc:Fallback>
      </mc:AlternateContent>
      <p:sp>
        <p:nvSpPr>
          <p:cNvPr id="111" name="TextBox 110">
            <a:extLst>
              <a:ext uri="{FF2B5EF4-FFF2-40B4-BE49-F238E27FC236}">
                <a16:creationId xmlns:a16="http://schemas.microsoft.com/office/drawing/2014/main" id="{A53F9019-E91D-4262-A2EA-42F3AEEB93D3}"/>
              </a:ext>
            </a:extLst>
          </p:cNvPr>
          <p:cNvSpPr txBox="1"/>
          <p:nvPr/>
        </p:nvSpPr>
        <p:spPr>
          <a:xfrm>
            <a:off x="7032957" y="932136"/>
            <a:ext cx="3281455" cy="369332"/>
          </a:xfrm>
          <a:prstGeom prst="rect">
            <a:avLst/>
          </a:prstGeom>
          <a:noFill/>
        </p:spPr>
        <p:txBody>
          <a:bodyPr wrap="square" rtlCol="0">
            <a:spAutoFit/>
          </a:bodyPr>
          <a:lstStyle/>
          <a:p>
            <a:pPr algn="ctr"/>
            <a:r>
              <a:rPr lang="en-GB" dirty="0" err="1"/>
              <a:t>e.g</a:t>
            </a:r>
            <a:r>
              <a:rPr lang="en-GB" dirty="0"/>
              <a:t>: respiratory infections</a:t>
            </a:r>
          </a:p>
        </p:txBody>
      </p:sp>
      <p:sp>
        <p:nvSpPr>
          <p:cNvPr id="112" name="TextBox 111">
            <a:extLst>
              <a:ext uri="{FF2B5EF4-FFF2-40B4-BE49-F238E27FC236}">
                <a16:creationId xmlns:a16="http://schemas.microsoft.com/office/drawing/2014/main" id="{35BEE275-B438-4753-8462-39615D2D0999}"/>
              </a:ext>
            </a:extLst>
          </p:cNvPr>
          <p:cNvSpPr txBox="1"/>
          <p:nvPr/>
        </p:nvSpPr>
        <p:spPr>
          <a:xfrm>
            <a:off x="1539554" y="882884"/>
            <a:ext cx="3281455" cy="369332"/>
          </a:xfrm>
          <a:prstGeom prst="rect">
            <a:avLst/>
          </a:prstGeom>
          <a:noFill/>
        </p:spPr>
        <p:txBody>
          <a:bodyPr wrap="square" rtlCol="0">
            <a:spAutoFit/>
          </a:bodyPr>
          <a:lstStyle/>
          <a:p>
            <a:pPr algn="ctr"/>
            <a:r>
              <a:rPr lang="en-GB" dirty="0" err="1"/>
              <a:t>e.g</a:t>
            </a:r>
            <a:r>
              <a:rPr lang="en-GB" dirty="0"/>
              <a:t>: STDs, Ebola</a:t>
            </a:r>
          </a:p>
        </p:txBody>
      </p:sp>
      <p:sp>
        <p:nvSpPr>
          <p:cNvPr id="2" name="Slide Number Placeholder 1">
            <a:extLst>
              <a:ext uri="{FF2B5EF4-FFF2-40B4-BE49-F238E27FC236}">
                <a16:creationId xmlns:a16="http://schemas.microsoft.com/office/drawing/2014/main" id="{AB61D2F7-7DBB-43FC-953D-5044451FCF02}"/>
              </a:ext>
            </a:extLst>
          </p:cNvPr>
          <p:cNvSpPr>
            <a:spLocks noGrp="1"/>
          </p:cNvSpPr>
          <p:nvPr>
            <p:ph type="sldNum" sz="quarter" idx="12"/>
          </p:nvPr>
        </p:nvSpPr>
        <p:spPr/>
        <p:txBody>
          <a:bodyPr/>
          <a:lstStyle/>
          <a:p>
            <a:fld id="{5272FE66-7AD5-4CD1-9C96-61183579FFFB}" type="slidenum">
              <a:rPr lang="en-GB" smtClean="0"/>
              <a:t>29</a:t>
            </a:fld>
            <a:endParaRPr lang="en-GB"/>
          </a:p>
        </p:txBody>
      </p:sp>
    </p:spTree>
    <p:extLst>
      <p:ext uri="{BB962C8B-B14F-4D97-AF65-F5344CB8AC3E}">
        <p14:creationId xmlns:p14="http://schemas.microsoft.com/office/powerpoint/2010/main" val="3344240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5518-735B-4967-9EF8-C4132A5B42E9}"/>
              </a:ext>
            </a:extLst>
          </p:cNvPr>
          <p:cNvSpPr>
            <a:spLocks noGrp="1"/>
          </p:cNvSpPr>
          <p:nvPr>
            <p:ph type="title"/>
          </p:nvPr>
        </p:nvSpPr>
        <p:spPr/>
        <p:txBody>
          <a:bodyPr>
            <a:normAutofit/>
          </a:bodyPr>
          <a:lstStyle/>
          <a:p>
            <a:r>
              <a:rPr lang="en-GB" sz="3200" dirty="0">
                <a:solidFill>
                  <a:schemeClr val="tx1">
                    <a:lumMod val="50000"/>
                    <a:lumOff val="50000"/>
                  </a:schemeClr>
                </a:solidFill>
                <a:latin typeface="Arial Nova Light" panose="020B0304020202020204" pitchFamily="34" charset="0"/>
              </a:rPr>
              <a:t>Lets consider a viral infection</a:t>
            </a:r>
          </a:p>
        </p:txBody>
      </p:sp>
      <p:sp>
        <p:nvSpPr>
          <p:cNvPr id="9" name="Text Placeholder 8">
            <a:extLst>
              <a:ext uri="{FF2B5EF4-FFF2-40B4-BE49-F238E27FC236}">
                <a16:creationId xmlns:a16="http://schemas.microsoft.com/office/drawing/2014/main" id="{8244FEDB-7366-4514-92E0-50EB32A471C2}"/>
              </a:ext>
            </a:extLst>
          </p:cNvPr>
          <p:cNvSpPr>
            <a:spLocks noGrp="1"/>
          </p:cNvSpPr>
          <p:nvPr>
            <p:ph type="body" sz="quarter" idx="32"/>
          </p:nvPr>
        </p:nvSpPr>
        <p:spPr/>
        <p:txBody>
          <a:bodyPr/>
          <a:lstStyle/>
          <a:p>
            <a:endParaRPr lang="en-GB"/>
          </a:p>
        </p:txBody>
      </p:sp>
      <p:sp>
        <p:nvSpPr>
          <p:cNvPr id="8" name="Content Placeholder 7">
            <a:extLst>
              <a:ext uri="{FF2B5EF4-FFF2-40B4-BE49-F238E27FC236}">
                <a16:creationId xmlns:a16="http://schemas.microsoft.com/office/drawing/2014/main" id="{E6B26C90-1B3F-4575-8D40-9DCC403DBFE7}"/>
              </a:ext>
            </a:extLst>
          </p:cNvPr>
          <p:cNvSpPr>
            <a:spLocks noGrp="1"/>
          </p:cNvSpPr>
          <p:nvPr>
            <p:ph idx="1"/>
          </p:nvPr>
        </p:nvSpPr>
        <p:spPr/>
        <p:txBody>
          <a:bodyPr/>
          <a:lstStyle/>
          <a:p>
            <a:endParaRPr lang="en-GB"/>
          </a:p>
        </p:txBody>
      </p:sp>
      <p:sp>
        <p:nvSpPr>
          <p:cNvPr id="3" name="Slide Number Placeholder 2">
            <a:extLst>
              <a:ext uri="{FF2B5EF4-FFF2-40B4-BE49-F238E27FC236}">
                <a16:creationId xmlns:a16="http://schemas.microsoft.com/office/drawing/2014/main" id="{402FF77C-81FB-4CFD-8558-C82A35F6E7A5}"/>
              </a:ext>
            </a:extLst>
          </p:cNvPr>
          <p:cNvSpPr>
            <a:spLocks noGrp="1"/>
          </p:cNvSpPr>
          <p:nvPr>
            <p:ph type="sldNum" sz="quarter" idx="34"/>
          </p:nvPr>
        </p:nvSpPr>
        <p:spPr/>
        <p:txBody>
          <a:bodyPr/>
          <a:lstStyle/>
          <a:p>
            <a:fld id="{5272FE66-7AD5-4CD1-9C96-61183579FFFB}" type="slidenum">
              <a:rPr lang="en-GB" smtClean="0"/>
              <a:t>3</a:t>
            </a:fld>
            <a:endParaRPr lang="en-GB"/>
          </a:p>
        </p:txBody>
      </p:sp>
      <p:pic>
        <p:nvPicPr>
          <p:cNvPr id="1026" name="Picture 2" descr="Innate and adaptive immune response time course indicated above graphs... |  Download Scientific Diagram">
            <a:extLst>
              <a:ext uri="{FF2B5EF4-FFF2-40B4-BE49-F238E27FC236}">
                <a16:creationId xmlns:a16="http://schemas.microsoft.com/office/drawing/2014/main" id="{4D4393C5-BA4F-42F2-A2FA-BAED834BC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039" y="1174397"/>
            <a:ext cx="7443921" cy="500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69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BDAD-9462-4D10-B247-B525B90F35AE}"/>
              </a:ext>
            </a:extLst>
          </p:cNvPr>
          <p:cNvSpPr>
            <a:spLocks noGrp="1"/>
          </p:cNvSpPr>
          <p:nvPr>
            <p:ph type="title"/>
          </p:nvPr>
        </p:nvSpPr>
        <p:spPr>
          <a:xfrm>
            <a:off x="1221209" y="416189"/>
            <a:ext cx="11328400" cy="846137"/>
          </a:xfrm>
        </p:spPr>
        <p:txBody>
          <a:bodyPr/>
          <a:lstStyle/>
          <a:p>
            <a:r>
              <a:rPr lang="en-GB" dirty="0"/>
              <a:t>Density vs Frequency dependent transmission</a:t>
            </a:r>
          </a:p>
        </p:txBody>
      </p:sp>
      <p:pic>
        <p:nvPicPr>
          <p:cNvPr id="3074" name="Picture 2" descr="DD vs FD">
            <a:extLst>
              <a:ext uri="{FF2B5EF4-FFF2-40B4-BE49-F238E27FC236}">
                <a16:creationId xmlns:a16="http://schemas.microsoft.com/office/drawing/2014/main" id="{4EE7ACDF-70B7-4693-9B3E-AF1896BA4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628" y="2328807"/>
            <a:ext cx="55626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2C8F0C6-BB55-42CB-ADB2-A3713DEDD0A9}"/>
              </a:ext>
            </a:extLst>
          </p:cNvPr>
          <p:cNvPicPr>
            <a:picLocks noChangeAspect="1"/>
          </p:cNvPicPr>
          <p:nvPr/>
        </p:nvPicPr>
        <p:blipFill>
          <a:blip r:embed="rId3"/>
          <a:stretch>
            <a:fillRect/>
          </a:stretch>
        </p:blipFill>
        <p:spPr>
          <a:xfrm>
            <a:off x="6293428" y="1751590"/>
            <a:ext cx="4759512" cy="577217"/>
          </a:xfrm>
          <a:prstGeom prst="rect">
            <a:avLst/>
          </a:prstGeom>
        </p:spPr>
      </p:pic>
      <p:pic>
        <p:nvPicPr>
          <p:cNvPr id="8" name="Picture 7">
            <a:extLst>
              <a:ext uri="{FF2B5EF4-FFF2-40B4-BE49-F238E27FC236}">
                <a16:creationId xmlns:a16="http://schemas.microsoft.com/office/drawing/2014/main" id="{B2DDBC8B-F255-44D7-913B-4D52098BCABE}"/>
              </a:ext>
            </a:extLst>
          </p:cNvPr>
          <p:cNvPicPr>
            <a:picLocks noChangeAspect="1"/>
          </p:cNvPicPr>
          <p:nvPr/>
        </p:nvPicPr>
        <p:blipFill>
          <a:blip r:embed="rId4"/>
          <a:stretch>
            <a:fillRect/>
          </a:stretch>
        </p:blipFill>
        <p:spPr>
          <a:xfrm>
            <a:off x="6293428" y="5043603"/>
            <a:ext cx="4343400" cy="723900"/>
          </a:xfrm>
          <a:prstGeom prst="rect">
            <a:avLst/>
          </a:prstGeom>
        </p:spPr>
      </p:pic>
      <p:pic>
        <p:nvPicPr>
          <p:cNvPr id="10" name="Picture 9">
            <a:extLst>
              <a:ext uri="{FF2B5EF4-FFF2-40B4-BE49-F238E27FC236}">
                <a16:creationId xmlns:a16="http://schemas.microsoft.com/office/drawing/2014/main" id="{B4C68E8E-A0B4-4CDF-8E25-DB42CA84E9C7}"/>
              </a:ext>
            </a:extLst>
          </p:cNvPr>
          <p:cNvPicPr>
            <a:picLocks noChangeAspect="1"/>
          </p:cNvPicPr>
          <p:nvPr/>
        </p:nvPicPr>
        <p:blipFill>
          <a:blip r:embed="rId5"/>
          <a:stretch>
            <a:fillRect/>
          </a:stretch>
        </p:blipFill>
        <p:spPr>
          <a:xfrm>
            <a:off x="7712840" y="2333424"/>
            <a:ext cx="2208481" cy="577217"/>
          </a:xfrm>
          <a:prstGeom prst="rect">
            <a:avLst/>
          </a:prstGeom>
        </p:spPr>
      </p:pic>
      <p:sp>
        <p:nvSpPr>
          <p:cNvPr id="3" name="Slide Number Placeholder 2">
            <a:extLst>
              <a:ext uri="{FF2B5EF4-FFF2-40B4-BE49-F238E27FC236}">
                <a16:creationId xmlns:a16="http://schemas.microsoft.com/office/drawing/2014/main" id="{4C4CC4DA-BA7B-4615-842A-086EDF21E2C9}"/>
              </a:ext>
            </a:extLst>
          </p:cNvPr>
          <p:cNvSpPr>
            <a:spLocks noGrp="1"/>
          </p:cNvSpPr>
          <p:nvPr>
            <p:ph type="sldNum" sz="quarter" idx="12"/>
          </p:nvPr>
        </p:nvSpPr>
        <p:spPr/>
        <p:txBody>
          <a:bodyPr/>
          <a:lstStyle/>
          <a:p>
            <a:fld id="{5272FE66-7AD5-4CD1-9C96-61183579FFFB}" type="slidenum">
              <a:rPr lang="en-GB" smtClean="0"/>
              <a:t>30</a:t>
            </a:fld>
            <a:endParaRPr lang="en-GB"/>
          </a:p>
        </p:txBody>
      </p:sp>
    </p:spTree>
    <p:extLst>
      <p:ext uri="{BB962C8B-B14F-4D97-AF65-F5344CB8AC3E}">
        <p14:creationId xmlns:p14="http://schemas.microsoft.com/office/powerpoint/2010/main" val="4090299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6436-FF0F-41BF-B9C1-818A7EBA8B37}"/>
              </a:ext>
            </a:extLst>
          </p:cNvPr>
          <p:cNvSpPr>
            <a:spLocks noGrp="1"/>
          </p:cNvSpPr>
          <p:nvPr>
            <p:ph type="title"/>
          </p:nvPr>
        </p:nvSpPr>
        <p:spPr>
          <a:xfrm>
            <a:off x="838200" y="424149"/>
            <a:ext cx="11328400" cy="846137"/>
          </a:xfrm>
        </p:spPr>
        <p:txBody>
          <a:bodyPr/>
          <a:lstStyle/>
          <a:p>
            <a:r>
              <a:rPr lang="en-GB" dirty="0"/>
              <a:t>As usual, reality is a bit trickier </a:t>
            </a:r>
          </a:p>
        </p:txBody>
      </p:sp>
      <p:sp>
        <p:nvSpPr>
          <p:cNvPr id="3" name="TextBox 2">
            <a:extLst>
              <a:ext uri="{FF2B5EF4-FFF2-40B4-BE49-F238E27FC236}">
                <a16:creationId xmlns:a16="http://schemas.microsoft.com/office/drawing/2014/main" id="{9355490E-9ECD-4A1B-B23E-FADF7421B2B1}"/>
              </a:ext>
            </a:extLst>
          </p:cNvPr>
          <p:cNvSpPr txBox="1"/>
          <p:nvPr/>
        </p:nvSpPr>
        <p:spPr>
          <a:xfrm>
            <a:off x="2052879" y="1791700"/>
            <a:ext cx="2286000" cy="461665"/>
          </a:xfrm>
          <a:prstGeom prst="rect">
            <a:avLst/>
          </a:prstGeom>
          <a:noFill/>
        </p:spPr>
        <p:txBody>
          <a:bodyPr wrap="square" rtlCol="0">
            <a:spAutoFit/>
          </a:bodyPr>
          <a:lstStyle/>
          <a:p>
            <a:pPr algn="ctr"/>
            <a:r>
              <a:rPr lang="en-GB" sz="2400" dirty="0"/>
              <a:t>1918 Influenza</a:t>
            </a:r>
          </a:p>
        </p:txBody>
      </p:sp>
      <p:pic>
        <p:nvPicPr>
          <p:cNvPr id="4100" name="Picture 4">
            <a:extLst>
              <a:ext uri="{FF2B5EF4-FFF2-40B4-BE49-F238E27FC236}">
                <a16:creationId xmlns:a16="http://schemas.microsoft.com/office/drawing/2014/main" id="{C24B01FF-D37E-4CE3-BAAA-1F62636724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 t="49673" r="48231"/>
          <a:stretch/>
        </p:blipFill>
        <p:spPr bwMode="auto">
          <a:xfrm>
            <a:off x="6373058" y="2115226"/>
            <a:ext cx="4980742" cy="37948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8698343-9C59-49EF-96CE-B020F8900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639"/>
          <a:stretch/>
        </p:blipFill>
        <p:spPr bwMode="auto">
          <a:xfrm>
            <a:off x="838200" y="2354377"/>
            <a:ext cx="4848559" cy="3601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76C2C4-3C7C-4E63-8983-5C2B60FD0C7E}"/>
              </a:ext>
            </a:extLst>
          </p:cNvPr>
          <p:cNvSpPr txBox="1"/>
          <p:nvPr/>
        </p:nvSpPr>
        <p:spPr>
          <a:xfrm>
            <a:off x="7815262" y="1663229"/>
            <a:ext cx="2286000" cy="461665"/>
          </a:xfrm>
          <a:prstGeom prst="rect">
            <a:avLst/>
          </a:prstGeom>
          <a:noFill/>
        </p:spPr>
        <p:txBody>
          <a:bodyPr wrap="square" rtlCol="0">
            <a:spAutoFit/>
          </a:bodyPr>
          <a:lstStyle/>
          <a:p>
            <a:pPr algn="ctr"/>
            <a:r>
              <a:rPr lang="en-GB" sz="2400" dirty="0"/>
              <a:t>Mating contacts</a:t>
            </a:r>
          </a:p>
        </p:txBody>
      </p:sp>
      <p:sp>
        <p:nvSpPr>
          <p:cNvPr id="4" name="Slide Number Placeholder 3">
            <a:extLst>
              <a:ext uri="{FF2B5EF4-FFF2-40B4-BE49-F238E27FC236}">
                <a16:creationId xmlns:a16="http://schemas.microsoft.com/office/drawing/2014/main" id="{C943DE38-9258-4AD6-927E-F5490416FC93}"/>
              </a:ext>
            </a:extLst>
          </p:cNvPr>
          <p:cNvSpPr>
            <a:spLocks noGrp="1"/>
          </p:cNvSpPr>
          <p:nvPr>
            <p:ph type="sldNum" sz="quarter" idx="12"/>
          </p:nvPr>
        </p:nvSpPr>
        <p:spPr/>
        <p:txBody>
          <a:bodyPr/>
          <a:lstStyle/>
          <a:p>
            <a:fld id="{5272FE66-7AD5-4CD1-9C96-61183579FFFB}" type="slidenum">
              <a:rPr lang="en-GB" smtClean="0"/>
              <a:t>31</a:t>
            </a:fld>
            <a:endParaRPr lang="en-GB"/>
          </a:p>
        </p:txBody>
      </p:sp>
    </p:spTree>
    <p:extLst>
      <p:ext uri="{BB962C8B-B14F-4D97-AF65-F5344CB8AC3E}">
        <p14:creationId xmlns:p14="http://schemas.microsoft.com/office/powerpoint/2010/main" val="4222462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10E3D6-598E-4697-A4EC-0EB2E968E573}"/>
              </a:ext>
            </a:extLst>
          </p:cNvPr>
          <p:cNvSpPr txBox="1"/>
          <p:nvPr/>
        </p:nvSpPr>
        <p:spPr>
          <a:xfrm>
            <a:off x="307738" y="312761"/>
            <a:ext cx="11811000" cy="523220"/>
          </a:xfrm>
          <a:prstGeom prst="rect">
            <a:avLst/>
          </a:prstGeom>
          <a:noFill/>
        </p:spPr>
        <p:txBody>
          <a:bodyPr wrap="square">
            <a:spAutoFit/>
          </a:bodyPr>
          <a:lstStyle/>
          <a:p>
            <a:r>
              <a:rPr lang="en-GB" sz="2800" b="1" i="0" dirty="0">
                <a:solidFill>
                  <a:srgbClr val="333132"/>
                </a:solidFill>
                <a:effectLst/>
                <a:latin typeface="FoundrySterling-Book" panose="00000400000000000000" pitchFamily="2" charset="0"/>
              </a:rPr>
              <a:t>Assuming vector numerical dynamics is independent of host density</a:t>
            </a:r>
            <a:endParaRPr lang="en-GB" sz="2800" b="1" dirty="0">
              <a:latin typeface="FoundrySterling-Book" panose="00000400000000000000" pitchFamily="2" charset="0"/>
            </a:endParaRPr>
          </a:p>
        </p:txBody>
      </p:sp>
      <p:grpSp>
        <p:nvGrpSpPr>
          <p:cNvPr id="6" name="Group 5">
            <a:extLst>
              <a:ext uri="{FF2B5EF4-FFF2-40B4-BE49-F238E27FC236}">
                <a16:creationId xmlns:a16="http://schemas.microsoft.com/office/drawing/2014/main" id="{7B905520-CA5E-499F-A5AC-9A2BCC952078}"/>
              </a:ext>
            </a:extLst>
          </p:cNvPr>
          <p:cNvGrpSpPr/>
          <p:nvPr/>
        </p:nvGrpSpPr>
        <p:grpSpPr>
          <a:xfrm>
            <a:off x="2263259" y="1803345"/>
            <a:ext cx="7305023" cy="3895631"/>
            <a:chOff x="2352159" y="1918825"/>
            <a:chExt cx="7391916" cy="3881552"/>
          </a:xfrm>
        </p:grpSpPr>
        <p:pic>
          <p:nvPicPr>
            <p:cNvPr id="5122" name="Picture 2" descr="Figure 4.">
              <a:extLst>
                <a:ext uri="{FF2B5EF4-FFF2-40B4-BE49-F238E27FC236}">
                  <a16:creationId xmlns:a16="http://schemas.microsoft.com/office/drawing/2014/main" id="{974143DC-BAC5-4050-9285-25CDFCC49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918825"/>
              <a:ext cx="7296150" cy="3881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C0C5A9-5337-42EB-B7EE-E7195659D357}"/>
                </a:ext>
              </a:extLst>
            </p:cNvPr>
            <p:cNvSpPr txBox="1"/>
            <p:nvPr/>
          </p:nvSpPr>
          <p:spPr>
            <a:xfrm rot="16200000">
              <a:off x="1333500" y="3560866"/>
              <a:ext cx="24066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GB" b="0" i="0" dirty="0">
                  <a:solidFill>
                    <a:srgbClr val="333132"/>
                  </a:solidFill>
                  <a:effectLst/>
                  <a:latin typeface="Proxima Nova Subset"/>
                </a:rPr>
                <a:t>Prevalence</a:t>
              </a:r>
              <a:endParaRPr lang="en-GB" dirty="0"/>
            </a:p>
          </p:txBody>
        </p:sp>
      </p:grpSp>
      <p:sp>
        <p:nvSpPr>
          <p:cNvPr id="10" name="TextBox 9">
            <a:extLst>
              <a:ext uri="{FF2B5EF4-FFF2-40B4-BE49-F238E27FC236}">
                <a16:creationId xmlns:a16="http://schemas.microsoft.com/office/drawing/2014/main" id="{F6E2161E-B641-4B99-90CF-9C694122329C}"/>
              </a:ext>
            </a:extLst>
          </p:cNvPr>
          <p:cNvSpPr txBox="1"/>
          <p:nvPr/>
        </p:nvSpPr>
        <p:spPr>
          <a:xfrm>
            <a:off x="124858" y="1062296"/>
            <a:ext cx="7658100" cy="400110"/>
          </a:xfrm>
          <a:prstGeom prst="rect">
            <a:avLst/>
          </a:prstGeom>
          <a:noFill/>
        </p:spPr>
        <p:txBody>
          <a:bodyPr wrap="square">
            <a:spAutoFit/>
          </a:bodyPr>
          <a:lstStyle/>
          <a:p>
            <a:r>
              <a:rPr lang="en-GB" sz="2000" b="0" i="0" dirty="0">
                <a:solidFill>
                  <a:srgbClr val="FFC000"/>
                </a:solidFill>
                <a:effectLst/>
                <a:latin typeface="Arial Nova Light" panose="020B0304020202020204" pitchFamily="34" charset="0"/>
              </a:rPr>
              <a:t>hosts are far apart and not found/perceived by the vector</a:t>
            </a:r>
            <a:endParaRPr lang="en-GB" sz="2000" dirty="0">
              <a:solidFill>
                <a:srgbClr val="FFC000"/>
              </a:solidFill>
              <a:latin typeface="Arial Nova Light" panose="020B0304020202020204" pitchFamily="34" charset="0"/>
            </a:endParaRPr>
          </a:p>
        </p:txBody>
      </p:sp>
      <p:sp>
        <p:nvSpPr>
          <p:cNvPr id="9" name="Rectangle 8">
            <a:extLst>
              <a:ext uri="{FF2B5EF4-FFF2-40B4-BE49-F238E27FC236}">
                <a16:creationId xmlns:a16="http://schemas.microsoft.com/office/drawing/2014/main" id="{BEEF80C3-375E-4905-BC74-AB9A054BECF9}"/>
              </a:ext>
            </a:extLst>
          </p:cNvPr>
          <p:cNvSpPr/>
          <p:nvPr/>
        </p:nvSpPr>
        <p:spPr>
          <a:xfrm>
            <a:off x="3352800" y="1653063"/>
            <a:ext cx="1663700" cy="3156704"/>
          </a:xfrm>
          <a:prstGeom prst="rect">
            <a:avLst/>
          </a:prstGeom>
          <a:solidFill>
            <a:srgbClr val="FFFF00">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649C15A5-5358-4B0A-BCDF-F856BE0224F9}"/>
              </a:ext>
            </a:extLst>
          </p:cNvPr>
          <p:cNvSpPr txBox="1"/>
          <p:nvPr/>
        </p:nvSpPr>
        <p:spPr>
          <a:xfrm>
            <a:off x="3103101" y="5675365"/>
            <a:ext cx="6731000" cy="707886"/>
          </a:xfrm>
          <a:prstGeom prst="rect">
            <a:avLst/>
          </a:prstGeom>
          <a:noFill/>
        </p:spPr>
        <p:txBody>
          <a:bodyPr wrap="square">
            <a:spAutoFit/>
          </a:bodyPr>
          <a:lstStyle/>
          <a:p>
            <a:pPr algn="ctr"/>
            <a:r>
              <a:rPr lang="en-GB" sz="2000" b="0" i="0" dirty="0">
                <a:solidFill>
                  <a:srgbClr val="00B050"/>
                </a:solidFill>
                <a:effectLst/>
                <a:latin typeface="Arial Nova Light" panose="020B0304020202020204" pitchFamily="34" charset="0"/>
              </a:rPr>
              <a:t>vectors adjust their flight distances to compensate for changes in host density</a:t>
            </a:r>
            <a:endParaRPr lang="en-GB" sz="2000" dirty="0">
              <a:solidFill>
                <a:srgbClr val="00B050"/>
              </a:solidFill>
              <a:latin typeface="Arial Nova Light" panose="020B0304020202020204" pitchFamily="34" charset="0"/>
            </a:endParaRPr>
          </a:p>
        </p:txBody>
      </p:sp>
      <p:sp>
        <p:nvSpPr>
          <p:cNvPr id="14" name="Rectangle 13">
            <a:extLst>
              <a:ext uri="{FF2B5EF4-FFF2-40B4-BE49-F238E27FC236}">
                <a16:creationId xmlns:a16="http://schemas.microsoft.com/office/drawing/2014/main" id="{3B7B7AA4-32A8-4C34-8AE5-CB6EB858C8AA}"/>
              </a:ext>
            </a:extLst>
          </p:cNvPr>
          <p:cNvSpPr/>
          <p:nvPr/>
        </p:nvSpPr>
        <p:spPr>
          <a:xfrm>
            <a:off x="5016500" y="1653062"/>
            <a:ext cx="2743200" cy="3180315"/>
          </a:xfrm>
          <a:prstGeom prst="rect">
            <a:avLst/>
          </a:prstGeom>
          <a:solidFill>
            <a:srgbClr val="00B050">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86951439-7388-4054-86E8-6BC323AC82BE}"/>
              </a:ext>
            </a:extLst>
          </p:cNvPr>
          <p:cNvSpPr/>
          <p:nvPr/>
        </p:nvSpPr>
        <p:spPr>
          <a:xfrm>
            <a:off x="7766566" y="1653062"/>
            <a:ext cx="1656834" cy="3156704"/>
          </a:xfrm>
          <a:prstGeom prst="rect">
            <a:avLst/>
          </a:prstGeom>
          <a:solidFill>
            <a:srgbClr val="0070C0">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313AEE2-06A9-49B5-8853-B4E0E0EB80C9}"/>
              </a:ext>
            </a:extLst>
          </p:cNvPr>
          <p:cNvSpPr txBox="1"/>
          <p:nvPr/>
        </p:nvSpPr>
        <p:spPr>
          <a:xfrm>
            <a:off x="8239383" y="1057662"/>
            <a:ext cx="6096000" cy="400110"/>
          </a:xfrm>
          <a:prstGeom prst="rect">
            <a:avLst/>
          </a:prstGeom>
          <a:noFill/>
        </p:spPr>
        <p:txBody>
          <a:bodyPr wrap="square">
            <a:spAutoFit/>
          </a:bodyPr>
          <a:lstStyle/>
          <a:p>
            <a:r>
              <a:rPr lang="en-GB" sz="2000" b="0" i="0" dirty="0">
                <a:solidFill>
                  <a:srgbClr val="5B9BD5"/>
                </a:solidFill>
                <a:effectLst/>
                <a:latin typeface="Arial Nova Light" panose="020B0304020202020204" pitchFamily="34" charset="0"/>
              </a:rPr>
              <a:t>per host visitation rate falls</a:t>
            </a:r>
            <a:endParaRPr lang="en-GB" sz="2000" dirty="0">
              <a:solidFill>
                <a:srgbClr val="5B9BD5"/>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DB29E747-7EC5-4ED3-A9B5-7BFA59A7C0EF}"/>
              </a:ext>
            </a:extLst>
          </p:cNvPr>
          <p:cNvSpPr>
            <a:spLocks noGrp="1"/>
          </p:cNvSpPr>
          <p:nvPr>
            <p:ph type="sldNum" sz="quarter" idx="12"/>
          </p:nvPr>
        </p:nvSpPr>
        <p:spPr/>
        <p:txBody>
          <a:bodyPr/>
          <a:lstStyle/>
          <a:p>
            <a:fld id="{5272FE66-7AD5-4CD1-9C96-61183579FFFB}" type="slidenum">
              <a:rPr lang="en-GB" smtClean="0"/>
              <a:t>32</a:t>
            </a:fld>
            <a:endParaRPr lang="en-GB"/>
          </a:p>
        </p:txBody>
      </p:sp>
    </p:spTree>
    <p:extLst>
      <p:ext uri="{BB962C8B-B14F-4D97-AF65-F5344CB8AC3E}">
        <p14:creationId xmlns:p14="http://schemas.microsoft.com/office/powerpoint/2010/main" val="358685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620" y="784586"/>
            <a:ext cx="4922760" cy="5323450"/>
          </a:xfrm>
          <a:prstGeom prst="rect">
            <a:avLst/>
          </a:prstGeom>
        </p:spPr>
      </p:pic>
      <p:sp>
        <p:nvSpPr>
          <p:cNvPr id="4" name="Rectangle 3"/>
          <p:cNvSpPr>
            <a:spLocks noChangeArrowheads="1"/>
          </p:cNvSpPr>
          <p:nvPr/>
        </p:nvSpPr>
        <p:spPr bwMode="auto">
          <a:xfrm>
            <a:off x="4157951" y="6177286"/>
            <a:ext cx="4144590" cy="1154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750" i="1" dirty="0">
                <a:solidFill>
                  <a:srgbClr val="333333"/>
                </a:solidFill>
                <a:cs typeface="Arial" panose="020B0604020202020204" pitchFamily="34" charset="0"/>
              </a:rPr>
              <a:t>Leventhal et al, Nature Communications </a:t>
            </a:r>
            <a:r>
              <a:rPr lang="en-US" altLang="en-US" sz="750" b="1" dirty="0">
                <a:solidFill>
                  <a:srgbClr val="333333"/>
                </a:solidFill>
                <a:cs typeface="Arial" panose="020B0604020202020204" pitchFamily="34" charset="0"/>
              </a:rPr>
              <a:t>6</a:t>
            </a:r>
            <a:r>
              <a:rPr lang="en-US" altLang="en-US" sz="750" dirty="0">
                <a:solidFill>
                  <a:srgbClr val="333333"/>
                </a:solidFill>
                <a:cs typeface="Arial" panose="020B0604020202020204" pitchFamily="34" charset="0"/>
              </a:rPr>
              <a:t>, Article number: 6101 doi:10.1038/ncomms7101</a:t>
            </a:r>
          </a:p>
        </p:txBody>
      </p:sp>
      <p:sp>
        <p:nvSpPr>
          <p:cNvPr id="3" name="Title 2"/>
          <p:cNvSpPr>
            <a:spLocks noGrp="1"/>
          </p:cNvSpPr>
          <p:nvPr>
            <p:ph type="title"/>
          </p:nvPr>
        </p:nvSpPr>
        <p:spPr>
          <a:xfrm>
            <a:off x="826618" y="-129730"/>
            <a:ext cx="9384182" cy="1143000"/>
          </a:xfrm>
        </p:spPr>
        <p:txBody>
          <a:bodyPr>
            <a:normAutofit/>
          </a:bodyPr>
          <a:lstStyle/>
          <a:p>
            <a:r>
              <a:rPr lang="en-US" dirty="0"/>
              <a:t>Population contact patterns matter</a:t>
            </a:r>
          </a:p>
        </p:txBody>
      </p:sp>
      <p:sp>
        <p:nvSpPr>
          <p:cNvPr id="5" name="TextBox 4">
            <a:extLst>
              <a:ext uri="{FF2B5EF4-FFF2-40B4-BE49-F238E27FC236}">
                <a16:creationId xmlns:a16="http://schemas.microsoft.com/office/drawing/2014/main" id="{7B1064C3-0E13-4BEC-9A86-C6FF9A7DA957}"/>
              </a:ext>
            </a:extLst>
          </p:cNvPr>
          <p:cNvSpPr txBox="1"/>
          <p:nvPr/>
        </p:nvSpPr>
        <p:spPr>
          <a:xfrm>
            <a:off x="66934" y="4800978"/>
            <a:ext cx="3480939" cy="1569660"/>
          </a:xfrm>
          <a:prstGeom prst="rect">
            <a:avLst/>
          </a:prstGeom>
          <a:noFill/>
        </p:spPr>
        <p:txBody>
          <a:bodyPr wrap="square" rtlCol="0">
            <a:spAutoFit/>
          </a:bodyPr>
          <a:lstStyle/>
          <a:p>
            <a:pPr algn="ctr"/>
            <a:r>
              <a:rPr lang="en-GB" sz="2400" dirty="0">
                <a:solidFill>
                  <a:prstClr val="black"/>
                </a:solidFill>
                <a:latin typeface="Calibri" panose="020F0502020204030204"/>
                <a:hlinkClick r:id="rId3"/>
              </a:rPr>
              <a:t>https://moru-raguas.shinyapps.io/shiny-SimNetwork-master/</a:t>
            </a:r>
            <a:endParaRPr lang="en-GB" sz="2400" dirty="0">
              <a:solidFill>
                <a:prstClr val="black"/>
              </a:solidFill>
              <a:latin typeface="Calibri" panose="020F0502020204030204"/>
            </a:endParaRPr>
          </a:p>
          <a:p>
            <a:pPr algn="ctr"/>
            <a:endParaRPr lang="en-GB" sz="2400" dirty="0">
              <a:solidFill>
                <a:prstClr val="black"/>
              </a:solidFill>
              <a:latin typeface="Calibri" panose="020F0502020204030204"/>
            </a:endParaRPr>
          </a:p>
        </p:txBody>
      </p:sp>
      <p:sp>
        <p:nvSpPr>
          <p:cNvPr id="6" name="Slide Number Placeholder 5">
            <a:extLst>
              <a:ext uri="{FF2B5EF4-FFF2-40B4-BE49-F238E27FC236}">
                <a16:creationId xmlns:a16="http://schemas.microsoft.com/office/drawing/2014/main" id="{F02067C2-D129-4D0A-A9D4-DD0BD4161C03}"/>
              </a:ext>
            </a:extLst>
          </p:cNvPr>
          <p:cNvSpPr>
            <a:spLocks noGrp="1"/>
          </p:cNvSpPr>
          <p:nvPr>
            <p:ph type="sldNum" sz="quarter" idx="12"/>
          </p:nvPr>
        </p:nvSpPr>
        <p:spPr/>
        <p:txBody>
          <a:bodyPr/>
          <a:lstStyle/>
          <a:p>
            <a:fld id="{5272FE66-7AD5-4CD1-9C96-61183579FFFB}" type="slidenum">
              <a:rPr lang="en-GB" smtClean="0"/>
              <a:t>33</a:t>
            </a:fld>
            <a:endParaRPr lang="en-GB"/>
          </a:p>
        </p:txBody>
      </p:sp>
    </p:spTree>
    <p:extLst>
      <p:ext uri="{BB962C8B-B14F-4D97-AF65-F5344CB8AC3E}">
        <p14:creationId xmlns:p14="http://schemas.microsoft.com/office/powerpoint/2010/main" val="1458300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FDC5288-2F15-44DA-BC54-79E7CED2E2FA}"/>
              </a:ext>
            </a:extLst>
          </p:cNvPr>
          <p:cNvSpPr txBox="1"/>
          <p:nvPr/>
        </p:nvSpPr>
        <p:spPr>
          <a:xfrm>
            <a:off x="5121350" y="195844"/>
            <a:ext cx="1949300" cy="369332"/>
          </a:xfrm>
          <a:prstGeom prst="rect">
            <a:avLst/>
          </a:prstGeom>
          <a:noFill/>
        </p:spPr>
        <p:txBody>
          <a:bodyPr wrap="square" rtlCol="0">
            <a:spAutoFit/>
          </a:bodyPr>
          <a:lstStyle/>
          <a:p>
            <a:pPr algn="ctr"/>
            <a:r>
              <a:rPr lang="en-GB" dirty="0"/>
              <a:t>Timestep 0</a:t>
            </a:r>
          </a:p>
        </p:txBody>
      </p:sp>
      <p:sp>
        <p:nvSpPr>
          <p:cNvPr id="80" name="TextBox 79">
            <a:extLst>
              <a:ext uri="{FF2B5EF4-FFF2-40B4-BE49-F238E27FC236}">
                <a16:creationId xmlns:a16="http://schemas.microsoft.com/office/drawing/2014/main" id="{248945D2-52B8-4D1B-A8DD-62406F28BBC7}"/>
              </a:ext>
            </a:extLst>
          </p:cNvPr>
          <p:cNvSpPr txBox="1"/>
          <p:nvPr/>
        </p:nvSpPr>
        <p:spPr>
          <a:xfrm>
            <a:off x="5106512" y="191115"/>
            <a:ext cx="1949300"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Timestep 1</a:t>
            </a:r>
          </a:p>
        </p:txBody>
      </p:sp>
      <p:sp>
        <p:nvSpPr>
          <p:cNvPr id="81" name="TextBox 80">
            <a:extLst>
              <a:ext uri="{FF2B5EF4-FFF2-40B4-BE49-F238E27FC236}">
                <a16:creationId xmlns:a16="http://schemas.microsoft.com/office/drawing/2014/main" id="{954EF3A5-7DF7-476A-A8B4-E55B72348232}"/>
              </a:ext>
            </a:extLst>
          </p:cNvPr>
          <p:cNvSpPr txBox="1"/>
          <p:nvPr/>
        </p:nvSpPr>
        <p:spPr>
          <a:xfrm>
            <a:off x="5113931" y="200573"/>
            <a:ext cx="1949300"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Timestep 2</a:t>
            </a:r>
          </a:p>
        </p:txBody>
      </p:sp>
      <p:sp>
        <p:nvSpPr>
          <p:cNvPr id="82" name="TextBox 81">
            <a:extLst>
              <a:ext uri="{FF2B5EF4-FFF2-40B4-BE49-F238E27FC236}">
                <a16:creationId xmlns:a16="http://schemas.microsoft.com/office/drawing/2014/main" id="{7E4CE5DC-49D2-44C3-82D5-D1D99794960D}"/>
              </a:ext>
            </a:extLst>
          </p:cNvPr>
          <p:cNvSpPr txBox="1"/>
          <p:nvPr/>
        </p:nvSpPr>
        <p:spPr>
          <a:xfrm>
            <a:off x="5121350" y="206703"/>
            <a:ext cx="1949300"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Timestep 3</a:t>
            </a:r>
          </a:p>
        </p:txBody>
      </p:sp>
      <p:sp>
        <p:nvSpPr>
          <p:cNvPr id="83" name="TextBox 82">
            <a:extLst>
              <a:ext uri="{FF2B5EF4-FFF2-40B4-BE49-F238E27FC236}">
                <a16:creationId xmlns:a16="http://schemas.microsoft.com/office/drawing/2014/main" id="{59F4251B-DA86-4D80-BAC8-D671301B9CBE}"/>
              </a:ext>
            </a:extLst>
          </p:cNvPr>
          <p:cNvSpPr txBox="1"/>
          <p:nvPr/>
        </p:nvSpPr>
        <p:spPr>
          <a:xfrm>
            <a:off x="5099093" y="231141"/>
            <a:ext cx="1949300"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Timestep 4</a:t>
            </a:r>
          </a:p>
        </p:txBody>
      </p:sp>
      <p:sp>
        <p:nvSpPr>
          <p:cNvPr id="5" name="Rectangle 4">
            <a:extLst>
              <a:ext uri="{FF2B5EF4-FFF2-40B4-BE49-F238E27FC236}">
                <a16:creationId xmlns:a16="http://schemas.microsoft.com/office/drawing/2014/main" id="{46A0B240-BC3F-4BE9-9072-0142F3AE80F2}"/>
              </a:ext>
            </a:extLst>
          </p:cNvPr>
          <p:cNvSpPr/>
          <p:nvPr/>
        </p:nvSpPr>
        <p:spPr>
          <a:xfrm>
            <a:off x="6426740" y="1176475"/>
            <a:ext cx="3039035" cy="223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EE6195B1-82C9-4F75-9E97-0E3E2DBB8851}"/>
              </a:ext>
            </a:extLst>
          </p:cNvPr>
          <p:cNvSpPr/>
          <p:nvPr/>
        </p:nvSpPr>
        <p:spPr>
          <a:xfrm>
            <a:off x="2715354" y="1179836"/>
            <a:ext cx="3039035" cy="223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pic>
        <p:nvPicPr>
          <p:cNvPr id="32" name="Graphic 31" descr="Man">
            <a:extLst>
              <a:ext uri="{FF2B5EF4-FFF2-40B4-BE49-F238E27FC236}">
                <a16:creationId xmlns:a16="http://schemas.microsoft.com/office/drawing/2014/main" id="{3439C04C-FA9A-4753-83F3-036D83D9DF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4577" y="2510815"/>
            <a:ext cx="663388" cy="663388"/>
          </a:xfrm>
          <a:prstGeom prst="rect">
            <a:avLst/>
          </a:prstGeom>
        </p:spPr>
      </p:pic>
      <p:pic>
        <p:nvPicPr>
          <p:cNvPr id="33" name="Graphic 32" descr="Man">
            <a:extLst>
              <a:ext uri="{FF2B5EF4-FFF2-40B4-BE49-F238E27FC236}">
                <a16:creationId xmlns:a16="http://schemas.microsoft.com/office/drawing/2014/main" id="{611C1A3F-8412-457E-AF8F-9032B7F02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3100" y="1287694"/>
            <a:ext cx="569259" cy="569259"/>
          </a:xfrm>
          <a:prstGeom prst="rect">
            <a:avLst/>
          </a:prstGeom>
        </p:spPr>
      </p:pic>
      <p:pic>
        <p:nvPicPr>
          <p:cNvPr id="34" name="Graphic 33" descr="Man">
            <a:extLst>
              <a:ext uri="{FF2B5EF4-FFF2-40B4-BE49-F238E27FC236}">
                <a16:creationId xmlns:a16="http://schemas.microsoft.com/office/drawing/2014/main" id="{16A90466-2FA4-4FB0-96B3-F6E7CEC195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4652" y="1363052"/>
            <a:ext cx="663388" cy="663388"/>
          </a:xfrm>
          <a:prstGeom prst="rect">
            <a:avLst/>
          </a:prstGeom>
        </p:spPr>
      </p:pic>
      <p:pic>
        <p:nvPicPr>
          <p:cNvPr id="35" name="Graphic 34" descr="Man">
            <a:extLst>
              <a:ext uri="{FF2B5EF4-FFF2-40B4-BE49-F238E27FC236}">
                <a16:creationId xmlns:a16="http://schemas.microsoft.com/office/drawing/2014/main" id="{184D8DD4-18A4-434B-83EE-21E75244B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2315" y="1730887"/>
            <a:ext cx="663388" cy="663388"/>
          </a:xfrm>
          <a:prstGeom prst="rect">
            <a:avLst/>
          </a:prstGeom>
        </p:spPr>
      </p:pic>
      <p:pic>
        <p:nvPicPr>
          <p:cNvPr id="36" name="Graphic 35" descr="Man">
            <a:extLst>
              <a:ext uri="{FF2B5EF4-FFF2-40B4-BE49-F238E27FC236}">
                <a16:creationId xmlns:a16="http://schemas.microsoft.com/office/drawing/2014/main" id="{D8136DEA-F46F-4A4D-8F8E-70B8036FF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5966" y="1300579"/>
            <a:ext cx="663388" cy="663388"/>
          </a:xfrm>
          <a:prstGeom prst="rect">
            <a:avLst/>
          </a:prstGeom>
        </p:spPr>
      </p:pic>
      <p:pic>
        <p:nvPicPr>
          <p:cNvPr id="37" name="Graphic 36" descr="Man">
            <a:extLst>
              <a:ext uri="{FF2B5EF4-FFF2-40B4-BE49-F238E27FC236}">
                <a16:creationId xmlns:a16="http://schemas.microsoft.com/office/drawing/2014/main" id="{7AF912AB-86B6-4487-BCE8-CCB5B888B1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0665" y="1941838"/>
            <a:ext cx="663388" cy="663388"/>
          </a:xfrm>
          <a:prstGeom prst="rect">
            <a:avLst/>
          </a:prstGeom>
        </p:spPr>
      </p:pic>
      <p:pic>
        <p:nvPicPr>
          <p:cNvPr id="38" name="Graphic 37" descr="Man">
            <a:extLst>
              <a:ext uri="{FF2B5EF4-FFF2-40B4-BE49-F238E27FC236}">
                <a16:creationId xmlns:a16="http://schemas.microsoft.com/office/drawing/2014/main" id="{B264AA81-2F14-4902-931D-46AA694AD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1996" y="2590935"/>
            <a:ext cx="663388" cy="663388"/>
          </a:xfrm>
          <a:prstGeom prst="rect">
            <a:avLst/>
          </a:prstGeom>
        </p:spPr>
      </p:pic>
      <p:pic>
        <p:nvPicPr>
          <p:cNvPr id="39" name="Graphic 38" descr="Man">
            <a:extLst>
              <a:ext uri="{FF2B5EF4-FFF2-40B4-BE49-F238E27FC236}">
                <a16:creationId xmlns:a16="http://schemas.microsoft.com/office/drawing/2014/main" id="{4ACDA8BF-F2B1-48B1-A46B-D73B3C17A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5878" y="2475236"/>
            <a:ext cx="663388" cy="663388"/>
          </a:xfrm>
          <a:prstGeom prst="rect">
            <a:avLst/>
          </a:prstGeom>
        </p:spPr>
      </p:pic>
      <p:pic>
        <p:nvPicPr>
          <p:cNvPr id="40" name="Graphic 39" descr="Man">
            <a:extLst>
              <a:ext uri="{FF2B5EF4-FFF2-40B4-BE49-F238E27FC236}">
                <a16:creationId xmlns:a16="http://schemas.microsoft.com/office/drawing/2014/main" id="{4FF3CD64-B451-4F76-B05D-754294E589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6300" y="1963967"/>
            <a:ext cx="717038" cy="717038"/>
          </a:xfrm>
          <a:prstGeom prst="rect">
            <a:avLst/>
          </a:prstGeom>
        </p:spPr>
      </p:pic>
      <p:pic>
        <p:nvPicPr>
          <p:cNvPr id="41" name="Graphic 40" descr="Man">
            <a:extLst>
              <a:ext uri="{FF2B5EF4-FFF2-40B4-BE49-F238E27FC236}">
                <a16:creationId xmlns:a16="http://schemas.microsoft.com/office/drawing/2014/main" id="{F456645B-1A24-4D54-B67B-D4DDA90158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2530" y="2062581"/>
            <a:ext cx="663388" cy="663388"/>
          </a:xfrm>
          <a:prstGeom prst="rect">
            <a:avLst/>
          </a:prstGeom>
        </p:spPr>
      </p:pic>
      <p:pic>
        <p:nvPicPr>
          <p:cNvPr id="42" name="Graphic 41" descr="Man">
            <a:extLst>
              <a:ext uri="{FF2B5EF4-FFF2-40B4-BE49-F238E27FC236}">
                <a16:creationId xmlns:a16="http://schemas.microsoft.com/office/drawing/2014/main" id="{059BC5A9-2C20-4E91-824A-708F546161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5919" y="2474395"/>
            <a:ext cx="663388" cy="663388"/>
          </a:xfrm>
          <a:prstGeom prst="rect">
            <a:avLst/>
          </a:prstGeom>
        </p:spPr>
      </p:pic>
      <p:pic>
        <p:nvPicPr>
          <p:cNvPr id="43" name="Graphic 42" descr="Man">
            <a:extLst>
              <a:ext uri="{FF2B5EF4-FFF2-40B4-BE49-F238E27FC236}">
                <a16:creationId xmlns:a16="http://schemas.microsoft.com/office/drawing/2014/main" id="{B8DA34FF-D559-4414-803F-A6D5AA94C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0141" y="2412201"/>
            <a:ext cx="663388" cy="663388"/>
          </a:xfrm>
          <a:prstGeom prst="rect">
            <a:avLst/>
          </a:prstGeom>
        </p:spPr>
      </p:pic>
      <p:pic>
        <p:nvPicPr>
          <p:cNvPr id="44" name="Graphic 43" descr="Man">
            <a:extLst>
              <a:ext uri="{FF2B5EF4-FFF2-40B4-BE49-F238E27FC236}">
                <a16:creationId xmlns:a16="http://schemas.microsoft.com/office/drawing/2014/main" id="{BA3E159B-63D1-4967-83DE-76D5C2E35C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4316" y="1748813"/>
            <a:ext cx="663388" cy="663388"/>
          </a:xfrm>
          <a:prstGeom prst="rect">
            <a:avLst/>
          </a:prstGeom>
        </p:spPr>
      </p:pic>
      <p:pic>
        <p:nvPicPr>
          <p:cNvPr id="45" name="Graphic 44" descr="Man">
            <a:extLst>
              <a:ext uri="{FF2B5EF4-FFF2-40B4-BE49-F238E27FC236}">
                <a16:creationId xmlns:a16="http://schemas.microsoft.com/office/drawing/2014/main" id="{1227F82B-036F-4A10-8425-C477EC5628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9704" y="1404092"/>
            <a:ext cx="663388" cy="663388"/>
          </a:xfrm>
          <a:prstGeom prst="rect">
            <a:avLst/>
          </a:prstGeom>
        </p:spPr>
      </p:pic>
      <p:pic>
        <p:nvPicPr>
          <p:cNvPr id="46" name="Graphic 45" descr="Man">
            <a:extLst>
              <a:ext uri="{FF2B5EF4-FFF2-40B4-BE49-F238E27FC236}">
                <a16:creationId xmlns:a16="http://schemas.microsoft.com/office/drawing/2014/main" id="{C1032854-F086-43D1-9263-B5B13EC899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5404" y="1179834"/>
            <a:ext cx="663388" cy="663388"/>
          </a:xfrm>
          <a:prstGeom prst="rect">
            <a:avLst/>
          </a:prstGeom>
        </p:spPr>
      </p:pic>
      <p:pic>
        <p:nvPicPr>
          <p:cNvPr id="47" name="Graphic 46" descr="Man">
            <a:extLst>
              <a:ext uri="{FF2B5EF4-FFF2-40B4-BE49-F238E27FC236}">
                <a16:creationId xmlns:a16="http://schemas.microsoft.com/office/drawing/2014/main" id="{2543A899-760E-45EB-9DD2-A21010453E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160" y="1326632"/>
            <a:ext cx="663388" cy="663388"/>
          </a:xfrm>
          <a:prstGeom prst="rect">
            <a:avLst/>
          </a:prstGeom>
        </p:spPr>
      </p:pic>
      <p:pic>
        <p:nvPicPr>
          <p:cNvPr id="48" name="Graphic 47" descr="Man">
            <a:extLst>
              <a:ext uri="{FF2B5EF4-FFF2-40B4-BE49-F238E27FC236}">
                <a16:creationId xmlns:a16="http://schemas.microsoft.com/office/drawing/2014/main" id="{E769AD9F-41E5-41DD-8FD7-459652340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7721" y="2499322"/>
            <a:ext cx="663388" cy="663388"/>
          </a:xfrm>
          <a:prstGeom prst="rect">
            <a:avLst/>
          </a:prstGeom>
        </p:spPr>
      </p:pic>
      <p:pic>
        <p:nvPicPr>
          <p:cNvPr id="49" name="Graphic 48" descr="Man">
            <a:extLst>
              <a:ext uri="{FF2B5EF4-FFF2-40B4-BE49-F238E27FC236}">
                <a16:creationId xmlns:a16="http://schemas.microsoft.com/office/drawing/2014/main" id="{1DDEAC76-F32A-4B42-9F34-CAA046CB5B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4103" y="1595852"/>
            <a:ext cx="663388" cy="663388"/>
          </a:xfrm>
          <a:prstGeom prst="rect">
            <a:avLst/>
          </a:prstGeom>
        </p:spPr>
      </p:pic>
      <p:pic>
        <p:nvPicPr>
          <p:cNvPr id="50" name="Graphic 49" descr="Man">
            <a:extLst>
              <a:ext uri="{FF2B5EF4-FFF2-40B4-BE49-F238E27FC236}">
                <a16:creationId xmlns:a16="http://schemas.microsoft.com/office/drawing/2014/main" id="{FB710929-CE9E-4D80-8A2D-6B977794D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2025" y="2097034"/>
            <a:ext cx="663388" cy="663388"/>
          </a:xfrm>
          <a:prstGeom prst="rect">
            <a:avLst/>
          </a:prstGeom>
        </p:spPr>
      </p:pic>
      <p:pic>
        <p:nvPicPr>
          <p:cNvPr id="51" name="Graphic 50" descr="Man">
            <a:extLst>
              <a:ext uri="{FF2B5EF4-FFF2-40B4-BE49-F238E27FC236}">
                <a16:creationId xmlns:a16="http://schemas.microsoft.com/office/drawing/2014/main" id="{B96DCFA6-CF4B-4FB2-91D2-F278F3EA5C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0998" y="2681005"/>
            <a:ext cx="663388" cy="663388"/>
          </a:xfrm>
          <a:prstGeom prst="rect">
            <a:avLst/>
          </a:prstGeom>
        </p:spPr>
      </p:pic>
      <p:sp>
        <p:nvSpPr>
          <p:cNvPr id="53" name="Rectangle 52">
            <a:extLst>
              <a:ext uri="{FF2B5EF4-FFF2-40B4-BE49-F238E27FC236}">
                <a16:creationId xmlns:a16="http://schemas.microsoft.com/office/drawing/2014/main" id="{7E603839-9B1D-400F-8702-29B3F6D4B5B2}"/>
              </a:ext>
            </a:extLst>
          </p:cNvPr>
          <p:cNvSpPr/>
          <p:nvPr/>
        </p:nvSpPr>
        <p:spPr>
          <a:xfrm>
            <a:off x="6442950" y="3935899"/>
            <a:ext cx="3039035" cy="223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067EA696-C779-4688-BAF5-303F11284DED}"/>
              </a:ext>
            </a:extLst>
          </p:cNvPr>
          <p:cNvSpPr/>
          <p:nvPr/>
        </p:nvSpPr>
        <p:spPr>
          <a:xfrm>
            <a:off x="2731564" y="3939260"/>
            <a:ext cx="3039035" cy="22369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pic>
        <p:nvPicPr>
          <p:cNvPr id="55" name="Graphic 54" descr="Man">
            <a:extLst>
              <a:ext uri="{FF2B5EF4-FFF2-40B4-BE49-F238E27FC236}">
                <a16:creationId xmlns:a16="http://schemas.microsoft.com/office/drawing/2014/main" id="{9873AD6E-862F-453A-B074-B8B1A2B7A2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0787" y="5270239"/>
            <a:ext cx="663388" cy="663388"/>
          </a:xfrm>
          <a:prstGeom prst="rect">
            <a:avLst/>
          </a:prstGeom>
        </p:spPr>
      </p:pic>
      <p:pic>
        <p:nvPicPr>
          <p:cNvPr id="56" name="Graphic 55" descr="Man">
            <a:extLst>
              <a:ext uri="{FF2B5EF4-FFF2-40B4-BE49-F238E27FC236}">
                <a16:creationId xmlns:a16="http://schemas.microsoft.com/office/drawing/2014/main" id="{58B1C75D-282D-400D-A954-41DD2D0EDD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9310" y="4047118"/>
            <a:ext cx="569259" cy="569259"/>
          </a:xfrm>
          <a:prstGeom prst="rect">
            <a:avLst/>
          </a:prstGeom>
        </p:spPr>
      </p:pic>
      <p:pic>
        <p:nvPicPr>
          <p:cNvPr id="57" name="Graphic 56" descr="Man">
            <a:extLst>
              <a:ext uri="{FF2B5EF4-FFF2-40B4-BE49-F238E27FC236}">
                <a16:creationId xmlns:a16="http://schemas.microsoft.com/office/drawing/2014/main" id="{25BEAB23-7DA1-4917-903C-315D9F5AEA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862" y="4122476"/>
            <a:ext cx="663388" cy="663388"/>
          </a:xfrm>
          <a:prstGeom prst="rect">
            <a:avLst/>
          </a:prstGeom>
        </p:spPr>
      </p:pic>
      <p:pic>
        <p:nvPicPr>
          <p:cNvPr id="58" name="Graphic 57" descr="Man">
            <a:extLst>
              <a:ext uri="{FF2B5EF4-FFF2-40B4-BE49-F238E27FC236}">
                <a16:creationId xmlns:a16="http://schemas.microsoft.com/office/drawing/2014/main" id="{30B33DD4-8627-45B9-B596-9882B53B7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8525" y="4490311"/>
            <a:ext cx="663388" cy="663388"/>
          </a:xfrm>
          <a:prstGeom prst="rect">
            <a:avLst/>
          </a:prstGeom>
        </p:spPr>
      </p:pic>
      <p:pic>
        <p:nvPicPr>
          <p:cNvPr id="59" name="Graphic 58" descr="Man">
            <a:extLst>
              <a:ext uri="{FF2B5EF4-FFF2-40B4-BE49-F238E27FC236}">
                <a16:creationId xmlns:a16="http://schemas.microsoft.com/office/drawing/2014/main" id="{9A079E94-7CE0-448C-8336-8DB2AEB91B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176" y="4060003"/>
            <a:ext cx="663388" cy="663388"/>
          </a:xfrm>
          <a:prstGeom prst="rect">
            <a:avLst/>
          </a:prstGeom>
        </p:spPr>
      </p:pic>
      <p:pic>
        <p:nvPicPr>
          <p:cNvPr id="60" name="Graphic 59" descr="Man">
            <a:extLst>
              <a:ext uri="{FF2B5EF4-FFF2-40B4-BE49-F238E27FC236}">
                <a16:creationId xmlns:a16="http://schemas.microsoft.com/office/drawing/2014/main" id="{A8F8F83E-5BD3-47FC-8801-9091EC8FD1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6875" y="4701262"/>
            <a:ext cx="663388" cy="663388"/>
          </a:xfrm>
          <a:prstGeom prst="rect">
            <a:avLst/>
          </a:prstGeom>
        </p:spPr>
      </p:pic>
      <p:pic>
        <p:nvPicPr>
          <p:cNvPr id="61" name="Graphic 60" descr="Man">
            <a:extLst>
              <a:ext uri="{FF2B5EF4-FFF2-40B4-BE49-F238E27FC236}">
                <a16:creationId xmlns:a16="http://schemas.microsoft.com/office/drawing/2014/main" id="{E49FE0D2-B8C3-450F-AC0A-C19892A65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8206" y="5350359"/>
            <a:ext cx="663388" cy="663388"/>
          </a:xfrm>
          <a:prstGeom prst="rect">
            <a:avLst/>
          </a:prstGeom>
        </p:spPr>
      </p:pic>
      <p:pic>
        <p:nvPicPr>
          <p:cNvPr id="62" name="Graphic 61" descr="Man">
            <a:extLst>
              <a:ext uri="{FF2B5EF4-FFF2-40B4-BE49-F238E27FC236}">
                <a16:creationId xmlns:a16="http://schemas.microsoft.com/office/drawing/2014/main" id="{053F2918-5965-4848-940A-204EA11CA3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2088" y="5234660"/>
            <a:ext cx="663388" cy="663388"/>
          </a:xfrm>
          <a:prstGeom prst="rect">
            <a:avLst/>
          </a:prstGeom>
        </p:spPr>
      </p:pic>
      <p:pic>
        <p:nvPicPr>
          <p:cNvPr id="63" name="Graphic 62" descr="Man">
            <a:extLst>
              <a:ext uri="{FF2B5EF4-FFF2-40B4-BE49-F238E27FC236}">
                <a16:creationId xmlns:a16="http://schemas.microsoft.com/office/drawing/2014/main" id="{C9640CAC-4F05-4FFD-973F-27E25E1AAC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2510" y="4723391"/>
            <a:ext cx="717038" cy="717038"/>
          </a:xfrm>
          <a:prstGeom prst="rect">
            <a:avLst/>
          </a:prstGeom>
        </p:spPr>
      </p:pic>
      <p:pic>
        <p:nvPicPr>
          <p:cNvPr id="64" name="Graphic 63" descr="Man">
            <a:extLst>
              <a:ext uri="{FF2B5EF4-FFF2-40B4-BE49-F238E27FC236}">
                <a16:creationId xmlns:a16="http://schemas.microsoft.com/office/drawing/2014/main" id="{02CD7CEF-5835-4F00-A9DD-28B62FF23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8740" y="4822005"/>
            <a:ext cx="663388" cy="663388"/>
          </a:xfrm>
          <a:prstGeom prst="rect">
            <a:avLst/>
          </a:prstGeom>
        </p:spPr>
      </p:pic>
      <p:pic>
        <p:nvPicPr>
          <p:cNvPr id="65" name="Graphic 64" descr="Man">
            <a:extLst>
              <a:ext uri="{FF2B5EF4-FFF2-40B4-BE49-F238E27FC236}">
                <a16:creationId xmlns:a16="http://schemas.microsoft.com/office/drawing/2014/main" id="{67F4CD73-FDF8-4840-B4BC-AF08BF2E1F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2129" y="5233819"/>
            <a:ext cx="663388" cy="663388"/>
          </a:xfrm>
          <a:prstGeom prst="rect">
            <a:avLst/>
          </a:prstGeom>
        </p:spPr>
      </p:pic>
      <p:pic>
        <p:nvPicPr>
          <p:cNvPr id="66" name="Graphic 65" descr="Man">
            <a:extLst>
              <a:ext uri="{FF2B5EF4-FFF2-40B4-BE49-F238E27FC236}">
                <a16:creationId xmlns:a16="http://schemas.microsoft.com/office/drawing/2014/main" id="{0EEEAEB4-5543-4F94-8259-DD3299FF8A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6351" y="5171625"/>
            <a:ext cx="663388" cy="663388"/>
          </a:xfrm>
          <a:prstGeom prst="rect">
            <a:avLst/>
          </a:prstGeom>
        </p:spPr>
      </p:pic>
      <p:pic>
        <p:nvPicPr>
          <p:cNvPr id="67" name="Graphic 66" descr="Man">
            <a:extLst>
              <a:ext uri="{FF2B5EF4-FFF2-40B4-BE49-F238E27FC236}">
                <a16:creationId xmlns:a16="http://schemas.microsoft.com/office/drawing/2014/main" id="{2DBA5E0A-0442-4C25-A519-B1854FFFED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0526" y="4508237"/>
            <a:ext cx="663388" cy="663388"/>
          </a:xfrm>
          <a:prstGeom prst="rect">
            <a:avLst/>
          </a:prstGeom>
        </p:spPr>
      </p:pic>
      <p:pic>
        <p:nvPicPr>
          <p:cNvPr id="68" name="Graphic 67" descr="Man">
            <a:extLst>
              <a:ext uri="{FF2B5EF4-FFF2-40B4-BE49-F238E27FC236}">
                <a16:creationId xmlns:a16="http://schemas.microsoft.com/office/drawing/2014/main" id="{60A87AD3-57FF-410F-97F7-C76E151D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5914" y="4163516"/>
            <a:ext cx="663388" cy="663388"/>
          </a:xfrm>
          <a:prstGeom prst="rect">
            <a:avLst/>
          </a:prstGeom>
        </p:spPr>
      </p:pic>
      <p:pic>
        <p:nvPicPr>
          <p:cNvPr id="69" name="Graphic 68" descr="Man">
            <a:extLst>
              <a:ext uri="{FF2B5EF4-FFF2-40B4-BE49-F238E27FC236}">
                <a16:creationId xmlns:a16="http://schemas.microsoft.com/office/drawing/2014/main" id="{0CE52CBA-0DCC-4A9F-ACFC-62D915147D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1614" y="3939258"/>
            <a:ext cx="663388" cy="663388"/>
          </a:xfrm>
          <a:prstGeom prst="rect">
            <a:avLst/>
          </a:prstGeom>
        </p:spPr>
      </p:pic>
      <p:pic>
        <p:nvPicPr>
          <p:cNvPr id="70" name="Graphic 69" descr="Man">
            <a:extLst>
              <a:ext uri="{FF2B5EF4-FFF2-40B4-BE49-F238E27FC236}">
                <a16:creationId xmlns:a16="http://schemas.microsoft.com/office/drawing/2014/main" id="{2A02D991-0C48-45AD-ACB5-5144CFB434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7370" y="4086056"/>
            <a:ext cx="663388" cy="663388"/>
          </a:xfrm>
          <a:prstGeom prst="rect">
            <a:avLst/>
          </a:prstGeom>
        </p:spPr>
      </p:pic>
      <p:pic>
        <p:nvPicPr>
          <p:cNvPr id="71" name="Graphic 70" descr="Man">
            <a:extLst>
              <a:ext uri="{FF2B5EF4-FFF2-40B4-BE49-F238E27FC236}">
                <a16:creationId xmlns:a16="http://schemas.microsoft.com/office/drawing/2014/main" id="{F09AEC39-D36F-4900-A250-BBB03B410B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3931" y="5258746"/>
            <a:ext cx="663388" cy="663388"/>
          </a:xfrm>
          <a:prstGeom prst="rect">
            <a:avLst/>
          </a:prstGeom>
        </p:spPr>
      </p:pic>
      <p:pic>
        <p:nvPicPr>
          <p:cNvPr id="72" name="Graphic 71" descr="Man">
            <a:extLst>
              <a:ext uri="{FF2B5EF4-FFF2-40B4-BE49-F238E27FC236}">
                <a16:creationId xmlns:a16="http://schemas.microsoft.com/office/drawing/2014/main" id="{A99E8CBD-1957-4862-B0AA-F786A8BEF9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0313" y="4355276"/>
            <a:ext cx="663388" cy="663388"/>
          </a:xfrm>
          <a:prstGeom prst="rect">
            <a:avLst/>
          </a:prstGeom>
        </p:spPr>
      </p:pic>
      <p:pic>
        <p:nvPicPr>
          <p:cNvPr id="73" name="Graphic 72" descr="Man">
            <a:extLst>
              <a:ext uri="{FF2B5EF4-FFF2-40B4-BE49-F238E27FC236}">
                <a16:creationId xmlns:a16="http://schemas.microsoft.com/office/drawing/2014/main" id="{2A530B57-08D7-44D0-818E-6D0B663F73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8235" y="4856458"/>
            <a:ext cx="663388" cy="663388"/>
          </a:xfrm>
          <a:prstGeom prst="rect">
            <a:avLst/>
          </a:prstGeom>
        </p:spPr>
      </p:pic>
      <p:pic>
        <p:nvPicPr>
          <p:cNvPr id="74" name="Graphic 73" descr="Man">
            <a:extLst>
              <a:ext uri="{FF2B5EF4-FFF2-40B4-BE49-F238E27FC236}">
                <a16:creationId xmlns:a16="http://schemas.microsoft.com/office/drawing/2014/main" id="{D246D1C4-FDEE-498B-B2E9-F1672624BC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7208" y="5440429"/>
            <a:ext cx="663388" cy="663388"/>
          </a:xfrm>
          <a:prstGeom prst="rect">
            <a:avLst/>
          </a:prstGeom>
        </p:spPr>
      </p:pic>
      <p:sp>
        <p:nvSpPr>
          <p:cNvPr id="75" name="TextBox 74">
            <a:extLst>
              <a:ext uri="{FF2B5EF4-FFF2-40B4-BE49-F238E27FC236}">
                <a16:creationId xmlns:a16="http://schemas.microsoft.com/office/drawing/2014/main" id="{3451298C-0872-4158-B1BD-AEBC5CE4C94B}"/>
              </a:ext>
            </a:extLst>
          </p:cNvPr>
          <p:cNvSpPr txBox="1"/>
          <p:nvPr/>
        </p:nvSpPr>
        <p:spPr>
          <a:xfrm>
            <a:off x="2715355" y="748078"/>
            <a:ext cx="3061964" cy="369332"/>
          </a:xfrm>
          <a:prstGeom prst="rect">
            <a:avLst/>
          </a:prstGeom>
          <a:noFill/>
        </p:spPr>
        <p:txBody>
          <a:bodyPr wrap="square" rtlCol="0">
            <a:spAutoFit/>
          </a:bodyPr>
          <a:lstStyle/>
          <a:p>
            <a:pPr algn="ctr"/>
            <a:r>
              <a:rPr lang="en-GB" dirty="0"/>
              <a:t>Susceptible</a:t>
            </a:r>
          </a:p>
        </p:txBody>
      </p:sp>
      <p:sp>
        <p:nvSpPr>
          <p:cNvPr id="76" name="TextBox 75">
            <a:extLst>
              <a:ext uri="{FF2B5EF4-FFF2-40B4-BE49-F238E27FC236}">
                <a16:creationId xmlns:a16="http://schemas.microsoft.com/office/drawing/2014/main" id="{4C6067E3-64F3-4608-981C-F11DB05D2A03}"/>
              </a:ext>
            </a:extLst>
          </p:cNvPr>
          <p:cNvSpPr txBox="1"/>
          <p:nvPr/>
        </p:nvSpPr>
        <p:spPr>
          <a:xfrm>
            <a:off x="6442951" y="804582"/>
            <a:ext cx="3022824" cy="369332"/>
          </a:xfrm>
          <a:prstGeom prst="rect">
            <a:avLst/>
          </a:prstGeom>
          <a:noFill/>
        </p:spPr>
        <p:txBody>
          <a:bodyPr wrap="square" rtlCol="0">
            <a:spAutoFit/>
          </a:bodyPr>
          <a:lstStyle/>
          <a:p>
            <a:pPr algn="ctr"/>
            <a:r>
              <a:rPr lang="en-GB" dirty="0"/>
              <a:t>Previously exposed</a:t>
            </a:r>
          </a:p>
        </p:txBody>
      </p:sp>
      <p:sp>
        <p:nvSpPr>
          <p:cNvPr id="77" name="TextBox 76">
            <a:extLst>
              <a:ext uri="{FF2B5EF4-FFF2-40B4-BE49-F238E27FC236}">
                <a16:creationId xmlns:a16="http://schemas.microsoft.com/office/drawing/2014/main" id="{490B057A-CFBF-4163-8C23-D251805E242D}"/>
              </a:ext>
            </a:extLst>
          </p:cNvPr>
          <p:cNvSpPr txBox="1"/>
          <p:nvPr/>
        </p:nvSpPr>
        <p:spPr>
          <a:xfrm rot="16200000">
            <a:off x="1195348" y="2088866"/>
            <a:ext cx="1654970" cy="369332"/>
          </a:xfrm>
          <a:prstGeom prst="rect">
            <a:avLst/>
          </a:prstGeom>
          <a:noFill/>
        </p:spPr>
        <p:txBody>
          <a:bodyPr wrap="square" rtlCol="0">
            <a:spAutoFit/>
          </a:bodyPr>
          <a:lstStyle/>
          <a:p>
            <a:pPr algn="ctr"/>
            <a:r>
              <a:rPr lang="en-GB" dirty="0"/>
              <a:t>Homogeneous</a:t>
            </a:r>
          </a:p>
        </p:txBody>
      </p:sp>
      <p:sp>
        <p:nvSpPr>
          <p:cNvPr id="78" name="TextBox 77">
            <a:extLst>
              <a:ext uri="{FF2B5EF4-FFF2-40B4-BE49-F238E27FC236}">
                <a16:creationId xmlns:a16="http://schemas.microsoft.com/office/drawing/2014/main" id="{E4606596-D6A8-4B82-ACFA-1D0547370BAB}"/>
              </a:ext>
            </a:extLst>
          </p:cNvPr>
          <p:cNvSpPr txBox="1"/>
          <p:nvPr/>
        </p:nvSpPr>
        <p:spPr>
          <a:xfrm rot="16200000">
            <a:off x="1132701" y="4788583"/>
            <a:ext cx="1774385" cy="369332"/>
          </a:xfrm>
          <a:prstGeom prst="rect">
            <a:avLst/>
          </a:prstGeom>
          <a:noFill/>
        </p:spPr>
        <p:txBody>
          <a:bodyPr wrap="square" rtlCol="0">
            <a:spAutoFit/>
          </a:bodyPr>
          <a:lstStyle/>
          <a:p>
            <a:pPr algn="ctr"/>
            <a:r>
              <a:rPr lang="en-GB" dirty="0"/>
              <a:t>Heterogeneous</a:t>
            </a:r>
          </a:p>
        </p:txBody>
      </p:sp>
      <p:sp>
        <p:nvSpPr>
          <p:cNvPr id="84" name="Slide Number Placeholder 5">
            <a:extLst>
              <a:ext uri="{FF2B5EF4-FFF2-40B4-BE49-F238E27FC236}">
                <a16:creationId xmlns:a16="http://schemas.microsoft.com/office/drawing/2014/main" id="{89E816D8-A2BB-4A9E-BD64-605119FAEFD6}"/>
              </a:ext>
            </a:extLst>
          </p:cNvPr>
          <p:cNvSpPr txBox="1">
            <a:spLocks/>
          </p:cNvSpPr>
          <p:nvPr/>
        </p:nvSpPr>
        <p:spPr>
          <a:xfrm>
            <a:off x="11760200" y="6370638"/>
            <a:ext cx="431800" cy="433387"/>
          </a:xfrm>
          <a:prstGeom prst="rect">
            <a:avLst/>
          </a:prstGeom>
          <a:solidFill>
            <a:schemeClr val="tx1">
              <a:lumMod val="65000"/>
              <a:lumOff val="35000"/>
            </a:scheme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72FE66-7AD5-4CD1-9C96-61183579FFFB}" type="slidenum">
              <a:rPr lang="en-GB" sz="1400" smtClean="0">
                <a:solidFill>
                  <a:schemeClr val="bg1"/>
                </a:solidFill>
              </a:rPr>
              <a:pPr/>
              <a:t>34</a:t>
            </a:fld>
            <a:endParaRPr lang="en-GB" sz="1400" dirty="0">
              <a:solidFill>
                <a:schemeClr val="bg1"/>
              </a:solidFill>
            </a:endParaRPr>
          </a:p>
        </p:txBody>
      </p:sp>
    </p:spTree>
    <p:extLst>
      <p:ext uri="{BB962C8B-B14F-4D97-AF65-F5344CB8AC3E}">
        <p14:creationId xmlns:p14="http://schemas.microsoft.com/office/powerpoint/2010/main" val="97719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0.15586 -0.0338 " pathEditMode="relative" rAng="0" ptsTypes="AA">
                                      <p:cBhvr>
                                        <p:cTn id="6" dur="2000" fill="hold"/>
                                        <p:tgtEl>
                                          <p:spTgt spid="49"/>
                                        </p:tgtEl>
                                        <p:attrNameLst>
                                          <p:attrName>ppt_x</p:attrName>
                                          <p:attrName>ppt_y</p:attrName>
                                        </p:attrNameLst>
                                      </p:cBhvr>
                                      <p:rCtr x="7786" y="-1690"/>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42" presetClass="path" presetSubtype="0" accel="50000" decel="50000" fill="hold" nodeType="withEffect">
                                  <p:stCondLst>
                                    <p:cond delay="0"/>
                                  </p:stCondLst>
                                  <p:childTnLst>
                                    <p:animMotion origin="layout" path="M 4.375E-6 2.59259E-6 L 0.24921 0.03912 " pathEditMode="relative" rAng="0" ptsTypes="AA">
                                      <p:cBhvr>
                                        <p:cTn id="10" dur="2000" fill="hold"/>
                                        <p:tgtEl>
                                          <p:spTgt spid="40"/>
                                        </p:tgtEl>
                                        <p:attrNameLst>
                                          <p:attrName>ppt_x</p:attrName>
                                          <p:attrName>ppt_y</p:attrName>
                                        </p:attrNameLst>
                                      </p:cBhvr>
                                      <p:rCtr x="12461" y="1944"/>
                                    </p:animMotion>
                                  </p:childTnLst>
                                </p:cTn>
                              </p:par>
                              <p:par>
                                <p:cTn id="11" presetID="42" presetClass="path" presetSubtype="0" accel="50000" decel="50000" fill="hold" nodeType="withEffect">
                                  <p:stCondLst>
                                    <p:cond delay="0"/>
                                  </p:stCondLst>
                                  <p:childTnLst>
                                    <p:animMotion origin="layout" path="M 1.875E-6 -1.85185E-6 L 0.43307 -0.01342 " pathEditMode="relative" rAng="0" ptsTypes="AA">
                                      <p:cBhvr>
                                        <p:cTn id="12" dur="2000" fill="hold"/>
                                        <p:tgtEl>
                                          <p:spTgt spid="51"/>
                                        </p:tgtEl>
                                        <p:attrNameLst>
                                          <p:attrName>ppt_x</p:attrName>
                                          <p:attrName>ppt_y</p:attrName>
                                        </p:attrNameLst>
                                      </p:cBhvr>
                                      <p:rCtr x="21654" y="-671"/>
                                    </p:animMotion>
                                  </p:childTnLst>
                                </p:cTn>
                              </p:par>
                              <p:par>
                                <p:cTn id="13" presetID="42" presetClass="path" presetSubtype="0" accel="50000" decel="50000" fill="hold" nodeType="withEffect">
                                  <p:stCondLst>
                                    <p:cond delay="0"/>
                                  </p:stCondLst>
                                  <p:childTnLst>
                                    <p:animMotion origin="layout" path="M -2.08333E-7 -3.33333E-6 L 0.15586 -0.03379 " pathEditMode="relative" rAng="0" ptsTypes="AA">
                                      <p:cBhvr>
                                        <p:cTn id="14" dur="2000" fill="hold"/>
                                        <p:tgtEl>
                                          <p:spTgt spid="72"/>
                                        </p:tgtEl>
                                        <p:attrNameLst>
                                          <p:attrName>ppt_x</p:attrName>
                                          <p:attrName>ppt_y</p:attrName>
                                        </p:attrNameLst>
                                      </p:cBhvr>
                                      <p:rCtr x="7786" y="-1690"/>
                                    </p:animMotion>
                                  </p:childTnLst>
                                </p:cTn>
                              </p:par>
                              <p:par>
                                <p:cTn id="15" presetID="42" presetClass="path" presetSubtype="0" accel="50000" decel="50000" fill="hold" nodeType="withEffect">
                                  <p:stCondLst>
                                    <p:cond delay="0"/>
                                  </p:stCondLst>
                                  <p:childTnLst>
                                    <p:animMotion origin="layout" path="M 2.29167E-6 -2.22222E-6 L 0.24922 0.03912 " pathEditMode="relative" rAng="0" ptsTypes="AA">
                                      <p:cBhvr>
                                        <p:cTn id="16" dur="2000" fill="hold"/>
                                        <p:tgtEl>
                                          <p:spTgt spid="63"/>
                                        </p:tgtEl>
                                        <p:attrNameLst>
                                          <p:attrName>ppt_x</p:attrName>
                                          <p:attrName>ppt_y</p:attrName>
                                        </p:attrNameLst>
                                      </p:cBhvr>
                                      <p:rCtr x="12461" y="1944"/>
                                    </p:animMotion>
                                  </p:childTnLst>
                                </p:cTn>
                              </p:par>
                              <p:par>
                                <p:cTn id="17" presetID="42" presetClass="path" presetSubtype="0" accel="50000" decel="50000" fill="hold" nodeType="withEffect">
                                  <p:stCondLst>
                                    <p:cond delay="0"/>
                                  </p:stCondLst>
                                  <p:childTnLst>
                                    <p:animMotion origin="layout" path="M -2.08333E-7 3.33333E-6 L 0.43307 -0.01343 " pathEditMode="relative" rAng="0" ptsTypes="AA">
                                      <p:cBhvr>
                                        <p:cTn id="18" dur="2000" fill="hold"/>
                                        <p:tgtEl>
                                          <p:spTgt spid="74"/>
                                        </p:tgtEl>
                                        <p:attrNameLst>
                                          <p:attrName>ppt_x</p:attrName>
                                          <p:attrName>ppt_y</p:attrName>
                                        </p:attrNameLst>
                                      </p:cBhvr>
                                      <p:rCtr x="21654" y="-671"/>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70833E-6 7.40741E-7 L 0.35573 0.03102 " pathEditMode="relative" rAng="0" ptsTypes="AA">
                                      <p:cBhvr>
                                        <p:cTn id="22" dur="2000" fill="hold"/>
                                        <p:tgtEl>
                                          <p:spTgt spid="45"/>
                                        </p:tgtEl>
                                        <p:attrNameLst>
                                          <p:attrName>ppt_x</p:attrName>
                                          <p:attrName>ppt_y</p:attrName>
                                        </p:attrNameLst>
                                      </p:cBhvr>
                                      <p:rCtr x="17786" y="1551"/>
                                    </p:animMotion>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1.04167E-6 -7.40741E-7 L 0.33177 0.01667 " pathEditMode="relative" rAng="0" ptsTypes="AA">
                                      <p:cBhvr>
                                        <p:cTn id="26" dur="2000" fill="hold"/>
                                        <p:tgtEl>
                                          <p:spTgt spid="44"/>
                                        </p:tgtEl>
                                        <p:attrNameLst>
                                          <p:attrName>ppt_x</p:attrName>
                                          <p:attrName>ppt_y</p:attrName>
                                        </p:attrNameLst>
                                      </p:cBhvr>
                                      <p:rCtr x="16589" y="833"/>
                                    </p:animMotion>
                                  </p:childTnLst>
                                </p:cTn>
                              </p:par>
                              <p:par>
                                <p:cTn id="27" presetID="42" presetClass="path" presetSubtype="0" accel="50000" decel="50000" fill="hold" nodeType="withEffect">
                                  <p:stCondLst>
                                    <p:cond delay="0"/>
                                  </p:stCondLst>
                                  <p:childTnLst>
                                    <p:animMotion origin="layout" path="M -8.33333E-7 7.40741E-7 L 0.33672 0.00139 " pathEditMode="relative" rAng="0" ptsTypes="AA">
                                      <p:cBhvr>
                                        <p:cTn id="28" dur="2000" fill="hold"/>
                                        <p:tgtEl>
                                          <p:spTgt spid="39"/>
                                        </p:tgtEl>
                                        <p:attrNameLst>
                                          <p:attrName>ppt_x</p:attrName>
                                          <p:attrName>ppt_y</p:attrName>
                                        </p:attrNameLst>
                                      </p:cBhvr>
                                      <p:rCtr x="16836" y="69"/>
                                    </p:animMotion>
                                  </p:childTnLst>
                                </p:cTn>
                              </p:par>
                              <p:par>
                                <p:cTn id="29" presetID="42" presetClass="path" presetSubtype="0" accel="50000" decel="50000" fill="hold" nodeType="withEffect">
                                  <p:stCondLst>
                                    <p:cond delay="0"/>
                                  </p:stCondLst>
                                  <p:childTnLst>
                                    <p:animMotion origin="layout" path="M -3.75E-6 3.33333E-6 L 0.30899 -0.01945 " pathEditMode="relative" rAng="0" ptsTypes="AA">
                                      <p:cBhvr>
                                        <p:cTn id="30" dur="2000" fill="hold"/>
                                        <p:tgtEl>
                                          <p:spTgt spid="50"/>
                                        </p:tgtEl>
                                        <p:attrNameLst>
                                          <p:attrName>ppt_x</p:attrName>
                                          <p:attrName>ppt_y</p:attrName>
                                        </p:attrNameLst>
                                      </p:cBhvr>
                                      <p:rCtr x="15443" y="-972"/>
                                    </p:animMotion>
                                  </p:childTnLst>
                                </p:cTn>
                              </p:par>
                              <p:par>
                                <p:cTn id="31" presetID="42" presetClass="path" presetSubtype="0" accel="50000" decel="50000" fill="hold" nodeType="withEffect">
                                  <p:stCondLst>
                                    <p:cond delay="0"/>
                                  </p:stCondLst>
                                  <p:childTnLst>
                                    <p:animMotion origin="layout" path="M 4.16667E-7 4.44444E-6 L 0.35573 0.03101 " pathEditMode="relative" rAng="0" ptsTypes="AA">
                                      <p:cBhvr>
                                        <p:cTn id="32" dur="2000" fill="hold"/>
                                        <p:tgtEl>
                                          <p:spTgt spid="68"/>
                                        </p:tgtEl>
                                        <p:attrNameLst>
                                          <p:attrName>ppt_x</p:attrName>
                                          <p:attrName>ppt_y</p:attrName>
                                        </p:attrNameLst>
                                      </p:cBhvr>
                                      <p:rCtr x="17786" y="1551"/>
                                    </p:animMotion>
                                  </p:childTnLst>
                                </p:cTn>
                              </p:par>
                              <p:par>
                                <p:cTn id="33" presetID="42" presetClass="path" presetSubtype="0" accel="50000" decel="50000" fill="hold" nodeType="withEffect">
                                  <p:stCondLst>
                                    <p:cond delay="0"/>
                                  </p:stCondLst>
                                  <p:childTnLst>
                                    <p:animMotion origin="layout" path="M -2.91667E-6 -4.07407E-6 L 0.33672 0.00139 " pathEditMode="relative" rAng="0" ptsTypes="AA">
                                      <p:cBhvr>
                                        <p:cTn id="34" dur="2000" fill="hold"/>
                                        <p:tgtEl>
                                          <p:spTgt spid="62"/>
                                        </p:tgtEl>
                                        <p:attrNameLst>
                                          <p:attrName>ppt_x</p:attrName>
                                          <p:attrName>ppt_y</p:attrName>
                                        </p:attrNameLst>
                                      </p:cBhvr>
                                      <p:rCtr x="16836" y="69"/>
                                    </p:animMotion>
                                  </p:childTnLst>
                                </p:cTn>
                              </p:par>
                              <p:par>
                                <p:cTn id="35" presetID="42" presetClass="path" presetSubtype="0" accel="50000" decel="50000" fill="hold" nodeType="withEffect">
                                  <p:stCondLst>
                                    <p:cond delay="0"/>
                                  </p:stCondLst>
                                  <p:childTnLst>
                                    <p:animMotion origin="layout" path="M 4.16667E-6 -1.48148E-6 L 0.30898 -0.01944 " pathEditMode="relative" rAng="0" ptsTypes="AA">
                                      <p:cBhvr>
                                        <p:cTn id="36" dur="2000" fill="hold"/>
                                        <p:tgtEl>
                                          <p:spTgt spid="73"/>
                                        </p:tgtEl>
                                        <p:attrNameLst>
                                          <p:attrName>ppt_x</p:attrName>
                                          <p:attrName>ppt_y</p:attrName>
                                        </p:attrNameLst>
                                      </p:cBhvr>
                                      <p:rCtr x="15443" y="-972"/>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70833E-6 -2.96296E-6 L 0.32578 -0.01065 " pathEditMode="relative" rAng="0" ptsTypes="AA">
                                      <p:cBhvr>
                                        <p:cTn id="40" dur="2000" fill="hold"/>
                                        <p:tgtEl>
                                          <p:spTgt spid="36"/>
                                        </p:tgtEl>
                                        <p:attrNameLst>
                                          <p:attrName>ppt_x</p:attrName>
                                          <p:attrName>ppt_y</p:attrName>
                                        </p:attrNameLst>
                                      </p:cBhvr>
                                      <p:rCtr x="16289" y="-532"/>
                                    </p:animMotion>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42" presetClass="path" presetSubtype="0" accel="50000" decel="50000" fill="hold" nodeType="withEffect">
                                  <p:stCondLst>
                                    <p:cond delay="0"/>
                                  </p:stCondLst>
                                  <p:childTnLst>
                                    <p:animMotion origin="layout" path="M -3.125E-6 -3.7037E-7 L 0.3543 -0.00509 " pathEditMode="relative" rAng="0" ptsTypes="AA">
                                      <p:cBhvr>
                                        <p:cTn id="44" dur="2000" fill="hold"/>
                                        <p:tgtEl>
                                          <p:spTgt spid="46"/>
                                        </p:tgtEl>
                                        <p:attrNameLst>
                                          <p:attrName>ppt_x</p:attrName>
                                          <p:attrName>ppt_y</p:attrName>
                                        </p:attrNameLst>
                                      </p:cBhvr>
                                      <p:rCtr x="17708" y="-255"/>
                                    </p:animMotion>
                                  </p:childTnLst>
                                </p:cTn>
                              </p:par>
                              <p:par>
                                <p:cTn id="45" presetID="42" presetClass="path" presetSubtype="0" accel="50000" decel="50000" fill="hold" nodeType="withEffect">
                                  <p:stCondLst>
                                    <p:cond delay="0"/>
                                  </p:stCondLst>
                                  <p:childTnLst>
                                    <p:animMotion origin="layout" path="M -3.95833E-6 -4.07407E-6 L 0.37826 -0.0537 " pathEditMode="relative" rAng="0" ptsTypes="AA">
                                      <p:cBhvr>
                                        <p:cTn id="46" dur="2000" fill="hold"/>
                                        <p:tgtEl>
                                          <p:spTgt spid="41"/>
                                        </p:tgtEl>
                                        <p:attrNameLst>
                                          <p:attrName>ppt_x</p:attrName>
                                          <p:attrName>ppt_y</p:attrName>
                                        </p:attrNameLst>
                                      </p:cBhvr>
                                      <p:rCtr x="18906" y="-2685"/>
                                    </p:animMotion>
                                  </p:childTnLst>
                                </p:cTn>
                              </p:par>
                              <p:par>
                                <p:cTn id="47" presetID="42" presetClass="path" presetSubtype="0" accel="50000" decel="50000" fill="hold" nodeType="withEffect">
                                  <p:stCondLst>
                                    <p:cond delay="0"/>
                                  </p:stCondLst>
                                  <p:childTnLst>
                                    <p:animMotion origin="layout" path="M 3.125E-6 0 L 0.37825 -0.01852 " pathEditMode="relative" rAng="0" ptsTypes="AA">
                                      <p:cBhvr>
                                        <p:cTn id="48" dur="2000" fill="hold"/>
                                        <p:tgtEl>
                                          <p:spTgt spid="43"/>
                                        </p:tgtEl>
                                        <p:attrNameLst>
                                          <p:attrName>ppt_x</p:attrName>
                                          <p:attrName>ppt_y</p:attrName>
                                        </p:attrNameLst>
                                      </p:cBhvr>
                                      <p:rCtr x="18906" y="-926"/>
                                    </p:animMotion>
                                  </p:childTnLst>
                                </p:cTn>
                              </p:par>
                              <p:par>
                                <p:cTn id="49" presetID="42" presetClass="path" presetSubtype="0" accel="50000" decel="50000" fill="hold" nodeType="withEffect">
                                  <p:stCondLst>
                                    <p:cond delay="0"/>
                                  </p:stCondLst>
                                  <p:childTnLst>
                                    <p:animMotion origin="layout" path="M -1.04167E-6 7.40741E-7 L 0.27643 0.01991 " pathEditMode="relative" rAng="0" ptsTypes="AA">
                                      <p:cBhvr>
                                        <p:cTn id="50" dur="2000" fill="hold"/>
                                        <p:tgtEl>
                                          <p:spTgt spid="42"/>
                                        </p:tgtEl>
                                        <p:attrNameLst>
                                          <p:attrName>ppt_x</p:attrName>
                                          <p:attrName>ppt_y</p:attrName>
                                        </p:attrNameLst>
                                      </p:cBhvr>
                                      <p:rCtr x="13815" y="995"/>
                                    </p:animMotion>
                                  </p:childTnLst>
                                </p:cTn>
                              </p:par>
                              <p:par>
                                <p:cTn id="51" presetID="42" presetClass="path" presetSubtype="0" accel="50000" decel="50000" fill="hold" nodeType="withEffect">
                                  <p:stCondLst>
                                    <p:cond delay="0"/>
                                  </p:stCondLst>
                                  <p:childTnLst>
                                    <p:animMotion origin="layout" path="M -8.33333E-7 2.59259E-6 L 0.33581 -0.02176 " pathEditMode="relative" rAng="0" ptsTypes="AA">
                                      <p:cBhvr>
                                        <p:cTn id="52" dur="2000" fill="hold"/>
                                        <p:tgtEl>
                                          <p:spTgt spid="38"/>
                                        </p:tgtEl>
                                        <p:attrNameLst>
                                          <p:attrName>ppt_x</p:attrName>
                                          <p:attrName>ppt_y</p:attrName>
                                        </p:attrNameLst>
                                      </p:cBhvr>
                                      <p:rCtr x="16784" y="-1088"/>
                                    </p:animMotion>
                                  </p:childTnLst>
                                </p:cTn>
                              </p:par>
                              <p:par>
                                <p:cTn id="53" presetID="42" presetClass="path" presetSubtype="0" accel="50000" decel="50000" fill="hold" nodeType="withEffect">
                                  <p:stCondLst>
                                    <p:cond delay="0"/>
                                  </p:stCondLst>
                                  <p:childTnLst>
                                    <p:animMotion origin="layout" path="M 4.16667E-7 -4.44444E-6 L 0.39062 -0.02222 " pathEditMode="relative" rAng="0" ptsTypes="AA">
                                      <p:cBhvr>
                                        <p:cTn id="54" dur="2000" fill="hold"/>
                                        <p:tgtEl>
                                          <p:spTgt spid="35"/>
                                        </p:tgtEl>
                                        <p:attrNameLst>
                                          <p:attrName>ppt_x</p:attrName>
                                          <p:attrName>ppt_y</p:attrName>
                                        </p:attrNameLst>
                                      </p:cBhvr>
                                      <p:rCtr x="19531" y="-1111"/>
                                    </p:animMotion>
                                  </p:childTnLst>
                                </p:cTn>
                              </p:par>
                              <p:par>
                                <p:cTn id="55" presetID="42" presetClass="path" presetSubtype="0" accel="50000" decel="50000" fill="hold" nodeType="withEffect">
                                  <p:stCondLst>
                                    <p:cond delay="0"/>
                                  </p:stCondLst>
                                  <p:childTnLst>
                                    <p:animMotion origin="layout" path="M 5E-6 2.22222E-6 L 0.32579 -0.01065 " pathEditMode="relative" rAng="0" ptsTypes="AA">
                                      <p:cBhvr>
                                        <p:cTn id="56" dur="2000" fill="hold"/>
                                        <p:tgtEl>
                                          <p:spTgt spid="59"/>
                                        </p:tgtEl>
                                        <p:attrNameLst>
                                          <p:attrName>ppt_x</p:attrName>
                                          <p:attrName>ppt_y</p:attrName>
                                        </p:attrNameLst>
                                      </p:cBhvr>
                                      <p:rCtr x="16289" y="-532"/>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5E-6 -1.48148E-6 L 0.16107 0.01644 " pathEditMode="relative" rAng="0" ptsTypes="AA">
                                      <p:cBhvr>
                                        <p:cTn id="60" dur="2000" fill="hold"/>
                                        <p:tgtEl>
                                          <p:spTgt spid="48"/>
                                        </p:tgtEl>
                                        <p:attrNameLst>
                                          <p:attrName>ppt_x</p:attrName>
                                          <p:attrName>ppt_y</p:attrName>
                                        </p:attrNameLst>
                                      </p:cBhvr>
                                      <p:rCtr x="8047" y="810"/>
                                    </p:animMotion>
                                  </p:childTnLst>
                                </p:cTn>
                              </p:par>
                              <p:par>
                                <p:cTn id="61" presetID="42" presetClass="path" presetSubtype="0" accel="50000" decel="50000" fill="hold" nodeType="withEffect">
                                  <p:stCondLst>
                                    <p:cond delay="0"/>
                                  </p:stCondLst>
                                  <p:childTnLst>
                                    <p:animMotion origin="layout" path="M -4.16667E-7 3.33333E-6 L 0.31068 0.00347 " pathEditMode="relative" rAng="0" ptsTypes="AA">
                                      <p:cBhvr>
                                        <p:cTn id="62" dur="2000" fill="hold"/>
                                        <p:tgtEl>
                                          <p:spTgt spid="33"/>
                                        </p:tgtEl>
                                        <p:attrNameLst>
                                          <p:attrName>ppt_x</p:attrName>
                                          <p:attrName>ppt_y</p:attrName>
                                        </p:attrNameLst>
                                      </p:cBhvr>
                                      <p:rCtr x="15534" y="162"/>
                                    </p:animMotion>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igure">
            <a:extLst>
              <a:ext uri="{FF2B5EF4-FFF2-40B4-BE49-F238E27FC236}">
                <a16:creationId xmlns:a16="http://schemas.microsoft.com/office/drawing/2014/main" id="{A45FF881-D030-46C0-864B-0D1B38D83D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5" b="-1"/>
          <a:stretch/>
        </p:blipFill>
        <p:spPr bwMode="auto">
          <a:xfrm>
            <a:off x="2728571" y="1950765"/>
            <a:ext cx="6944121" cy="4270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D025DF-7BCE-460F-8BB0-EF740D7B98D0}"/>
              </a:ext>
            </a:extLst>
          </p:cNvPr>
          <p:cNvPicPr>
            <a:picLocks noChangeAspect="1"/>
          </p:cNvPicPr>
          <p:nvPr/>
        </p:nvPicPr>
        <p:blipFill>
          <a:blip r:embed="rId3"/>
          <a:stretch>
            <a:fillRect/>
          </a:stretch>
        </p:blipFill>
        <p:spPr>
          <a:xfrm>
            <a:off x="1036731" y="350418"/>
            <a:ext cx="4805082" cy="1721224"/>
          </a:xfrm>
          <a:prstGeom prst="rect">
            <a:avLst/>
          </a:prstGeom>
        </p:spPr>
      </p:pic>
      <p:pic>
        <p:nvPicPr>
          <p:cNvPr id="6" name="Picture 5">
            <a:extLst>
              <a:ext uri="{FF2B5EF4-FFF2-40B4-BE49-F238E27FC236}">
                <a16:creationId xmlns:a16="http://schemas.microsoft.com/office/drawing/2014/main" id="{5E4E985F-12F1-4920-B5C5-E742904D411E}"/>
              </a:ext>
            </a:extLst>
          </p:cNvPr>
          <p:cNvPicPr>
            <a:picLocks noChangeAspect="1"/>
          </p:cNvPicPr>
          <p:nvPr/>
        </p:nvPicPr>
        <p:blipFill>
          <a:blip r:embed="rId4"/>
          <a:stretch>
            <a:fillRect/>
          </a:stretch>
        </p:blipFill>
        <p:spPr>
          <a:xfrm>
            <a:off x="6096000" y="484889"/>
            <a:ext cx="4446494" cy="1586753"/>
          </a:xfrm>
          <a:prstGeom prst="rect">
            <a:avLst/>
          </a:prstGeom>
        </p:spPr>
      </p:pic>
      <p:sp>
        <p:nvSpPr>
          <p:cNvPr id="7" name="TextBox 6">
            <a:extLst>
              <a:ext uri="{FF2B5EF4-FFF2-40B4-BE49-F238E27FC236}">
                <a16:creationId xmlns:a16="http://schemas.microsoft.com/office/drawing/2014/main" id="{B40701C0-4E53-4351-BF4F-7362A4D09EE7}"/>
              </a:ext>
            </a:extLst>
          </p:cNvPr>
          <p:cNvSpPr txBox="1"/>
          <p:nvPr/>
        </p:nvSpPr>
        <p:spPr>
          <a:xfrm>
            <a:off x="2082800" y="139700"/>
            <a:ext cx="24638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GB" dirty="0"/>
              <a:t>Control</a:t>
            </a:r>
          </a:p>
        </p:txBody>
      </p:sp>
      <p:sp>
        <p:nvSpPr>
          <p:cNvPr id="10" name="TextBox 9">
            <a:extLst>
              <a:ext uri="{FF2B5EF4-FFF2-40B4-BE49-F238E27FC236}">
                <a16:creationId xmlns:a16="http://schemas.microsoft.com/office/drawing/2014/main" id="{AFA1120F-79C8-44E8-B6C9-96DF51858B39}"/>
              </a:ext>
            </a:extLst>
          </p:cNvPr>
          <p:cNvSpPr txBox="1"/>
          <p:nvPr/>
        </p:nvSpPr>
        <p:spPr>
          <a:xfrm>
            <a:off x="7087347" y="139700"/>
            <a:ext cx="2463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dirty="0"/>
              <a:t>Vaccinated</a:t>
            </a:r>
          </a:p>
        </p:txBody>
      </p:sp>
      <p:sp>
        <p:nvSpPr>
          <p:cNvPr id="2" name="Slide Number Placeholder 1">
            <a:extLst>
              <a:ext uri="{FF2B5EF4-FFF2-40B4-BE49-F238E27FC236}">
                <a16:creationId xmlns:a16="http://schemas.microsoft.com/office/drawing/2014/main" id="{76C6C223-05F1-458D-B0BD-6BE6368C17A2}"/>
              </a:ext>
            </a:extLst>
          </p:cNvPr>
          <p:cNvSpPr>
            <a:spLocks noGrp="1"/>
          </p:cNvSpPr>
          <p:nvPr>
            <p:ph type="sldNum" sz="quarter" idx="12"/>
          </p:nvPr>
        </p:nvSpPr>
        <p:spPr/>
        <p:txBody>
          <a:bodyPr/>
          <a:lstStyle/>
          <a:p>
            <a:fld id="{5272FE66-7AD5-4CD1-9C96-61183579FFFB}" type="slidenum">
              <a:rPr lang="en-GB" smtClean="0"/>
              <a:t>35</a:t>
            </a:fld>
            <a:endParaRPr lang="en-GB"/>
          </a:p>
        </p:txBody>
      </p:sp>
    </p:spTree>
    <p:extLst>
      <p:ext uri="{BB962C8B-B14F-4D97-AF65-F5344CB8AC3E}">
        <p14:creationId xmlns:p14="http://schemas.microsoft.com/office/powerpoint/2010/main" val="2707438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BE5C13-4C89-4AB2-834C-0F4304950887}"/>
              </a:ext>
            </a:extLst>
          </p:cNvPr>
          <p:cNvSpPr>
            <a:spLocks noGrp="1"/>
          </p:cNvSpPr>
          <p:nvPr>
            <p:ph type="title"/>
          </p:nvPr>
        </p:nvSpPr>
        <p:spPr/>
        <p:txBody>
          <a:bodyPr/>
          <a:lstStyle/>
          <a:p>
            <a:r>
              <a:rPr lang="en-GB" dirty="0"/>
              <a:t>Practical Session 2</a:t>
            </a:r>
          </a:p>
        </p:txBody>
      </p:sp>
      <p:sp>
        <p:nvSpPr>
          <p:cNvPr id="4" name="Text Placeholder 3">
            <a:extLst>
              <a:ext uri="{FF2B5EF4-FFF2-40B4-BE49-F238E27FC236}">
                <a16:creationId xmlns:a16="http://schemas.microsoft.com/office/drawing/2014/main" id="{F87F20F3-C40F-42E5-819E-554C5727E392}"/>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BE98A792-70E1-4FA3-A7B9-AB366921480B}"/>
              </a:ext>
            </a:extLst>
          </p:cNvPr>
          <p:cNvSpPr>
            <a:spLocks noGrp="1"/>
          </p:cNvSpPr>
          <p:nvPr>
            <p:ph type="sldNum" sz="quarter" idx="12"/>
          </p:nvPr>
        </p:nvSpPr>
        <p:spPr/>
        <p:txBody>
          <a:bodyPr/>
          <a:lstStyle/>
          <a:p>
            <a:fld id="{5272FE66-7AD5-4CD1-9C96-61183579FFFB}" type="slidenum">
              <a:rPr lang="en-GB" smtClean="0"/>
              <a:t>36</a:t>
            </a:fld>
            <a:endParaRPr lang="en-GB"/>
          </a:p>
        </p:txBody>
      </p:sp>
    </p:spTree>
    <p:extLst>
      <p:ext uri="{BB962C8B-B14F-4D97-AF65-F5344CB8AC3E}">
        <p14:creationId xmlns:p14="http://schemas.microsoft.com/office/powerpoint/2010/main" val="3725902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6BC5-A496-40D6-A343-4DD559963762}"/>
              </a:ext>
            </a:extLst>
          </p:cNvPr>
          <p:cNvSpPr>
            <a:spLocks noGrp="1"/>
          </p:cNvSpPr>
          <p:nvPr>
            <p:ph type="title"/>
          </p:nvPr>
        </p:nvSpPr>
        <p:spPr>
          <a:xfrm>
            <a:off x="838200" y="273579"/>
            <a:ext cx="10515600" cy="1325563"/>
          </a:xfrm>
        </p:spPr>
        <p:txBody>
          <a:bodyPr>
            <a:normAutofit/>
          </a:bodyPr>
          <a:lstStyle/>
          <a:p>
            <a:r>
              <a:rPr lang="en-GB" sz="3600" dirty="0"/>
              <a:t>Calculate R</a:t>
            </a:r>
            <a:r>
              <a:rPr lang="en-GB" sz="3600" baseline="-25000" dirty="0"/>
              <a:t>0</a:t>
            </a:r>
            <a:r>
              <a:rPr lang="en-GB" sz="3600" dirty="0"/>
              <a:t> empirically using the </a:t>
            </a:r>
            <a:r>
              <a:rPr lang="en-GB" sz="3600" dirty="0" err="1"/>
              <a:t>epiestim</a:t>
            </a:r>
            <a:r>
              <a:rPr lang="en-GB" sz="3600" dirty="0"/>
              <a:t> package in R</a:t>
            </a:r>
          </a:p>
        </p:txBody>
      </p:sp>
      <p:sp>
        <p:nvSpPr>
          <p:cNvPr id="4" name="Rectangle 2">
            <a:extLst>
              <a:ext uri="{FF2B5EF4-FFF2-40B4-BE49-F238E27FC236}">
                <a16:creationId xmlns:a16="http://schemas.microsoft.com/office/drawing/2014/main" id="{F6FE4F74-0203-4638-89CA-9B44CE2510C7}"/>
              </a:ext>
            </a:extLst>
          </p:cNvPr>
          <p:cNvSpPr>
            <a:spLocks noChangeArrowheads="1"/>
          </p:cNvSpPr>
          <p:nvPr/>
        </p:nvSpPr>
        <p:spPr bwMode="auto">
          <a:xfrm>
            <a:off x="1400175" y="1467363"/>
            <a:ext cx="9391650" cy="553998"/>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269875"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92D050"/>
                </a:solidFill>
                <a:effectLst/>
                <a:latin typeface="Segoe UI Semilight" panose="020B0402040204020203" pitchFamily="34" charset="0"/>
                <a:cs typeface="Segoe UI Semilight" panose="020B0402040204020203" pitchFamily="34" charset="0"/>
              </a:rPr>
              <a:t>res_parametric_si</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 &lt;- </a:t>
            </a:r>
            <a:r>
              <a:rPr kumimoji="0" lang="en-US" altLang="en-US" b="1" i="0" u="none" strike="noStrike" cap="none" normalizeH="0" baseline="0" dirty="0" err="1">
                <a:ln>
                  <a:noFill/>
                </a:ln>
                <a:solidFill>
                  <a:srgbClr val="92D050"/>
                </a:solidFill>
                <a:effectLst/>
                <a:latin typeface="Segoe UI Semilight" panose="020B0402040204020203" pitchFamily="34" charset="0"/>
                <a:cs typeface="Segoe UI Semilight" panose="020B0402040204020203" pitchFamily="34" charset="0"/>
              </a:rPr>
              <a:t>estimate_R</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(Flu2009$incidence, method="</a:t>
            </a:r>
            <a:r>
              <a:rPr kumimoji="0" lang="en-US" altLang="en-US" b="0" i="0" u="none" strike="noStrike" cap="none" normalizeH="0" baseline="0" dirty="0" err="1">
                <a:ln>
                  <a:noFill/>
                </a:ln>
                <a:solidFill>
                  <a:srgbClr val="92D050"/>
                </a:solidFill>
                <a:effectLst/>
                <a:latin typeface="Segoe UI Semilight" panose="020B0402040204020203" pitchFamily="34" charset="0"/>
                <a:cs typeface="Segoe UI Semilight" panose="020B0402040204020203" pitchFamily="34" charset="0"/>
              </a:rPr>
              <a:t>parametric_si</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 config = </a:t>
            </a:r>
            <a:r>
              <a:rPr kumimoji="0" lang="en-US" altLang="en-US" b="1" i="0" u="none" strike="noStrike" cap="none" normalizeH="0" baseline="0" dirty="0" err="1">
                <a:ln>
                  <a:noFill/>
                </a:ln>
                <a:solidFill>
                  <a:srgbClr val="92D050"/>
                </a:solidFill>
                <a:effectLst/>
                <a:latin typeface="Segoe UI Semilight" panose="020B0402040204020203" pitchFamily="34" charset="0"/>
                <a:cs typeface="Segoe UI Semilight" panose="020B0402040204020203" pitchFamily="34" charset="0"/>
              </a:rPr>
              <a:t>make_config</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a:t>
            </a:r>
            <a:r>
              <a:rPr kumimoji="0" lang="en-US" altLang="en-US" b="1"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list</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 </a:t>
            </a:r>
            <a:r>
              <a:rPr kumimoji="0" lang="en-US" altLang="en-US" b="0" i="0" u="none" strike="noStrike" cap="none" normalizeH="0" baseline="0" dirty="0" err="1">
                <a:ln>
                  <a:noFill/>
                </a:ln>
                <a:solidFill>
                  <a:srgbClr val="92D050"/>
                </a:solidFill>
                <a:effectLst/>
                <a:latin typeface="Segoe UI Semilight" panose="020B0402040204020203" pitchFamily="34" charset="0"/>
                <a:cs typeface="Segoe UI Semilight" panose="020B0402040204020203" pitchFamily="34" charset="0"/>
              </a:rPr>
              <a:t>mean_si</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 = 2.6, </a:t>
            </a:r>
            <a:r>
              <a:rPr kumimoji="0" lang="en-US" altLang="en-US" b="0" i="0" u="none" strike="noStrike" cap="none" normalizeH="0" baseline="0" dirty="0" err="1">
                <a:ln>
                  <a:noFill/>
                </a:ln>
                <a:solidFill>
                  <a:srgbClr val="92D050"/>
                </a:solidFill>
                <a:effectLst/>
                <a:latin typeface="Segoe UI Semilight" panose="020B0402040204020203" pitchFamily="34" charset="0"/>
                <a:cs typeface="Segoe UI Semilight" panose="020B0402040204020203" pitchFamily="34" charset="0"/>
              </a:rPr>
              <a:t>std_si</a:t>
            </a:r>
            <a:r>
              <a:rPr kumimoji="0" lang="en-US" altLang="en-US" b="0" i="0" u="none" strike="noStrike" cap="none" normalizeH="0" baseline="0" dirty="0">
                <a:ln>
                  <a:noFill/>
                </a:ln>
                <a:solidFill>
                  <a:srgbClr val="92D050"/>
                </a:solidFill>
                <a:effectLst/>
                <a:latin typeface="Segoe UI Semilight" panose="020B0402040204020203" pitchFamily="34" charset="0"/>
                <a:cs typeface="Segoe UI Semilight" panose="020B0402040204020203" pitchFamily="34" charset="0"/>
              </a:rPr>
              <a:t> = 1.5)) ) </a:t>
            </a:r>
          </a:p>
        </p:txBody>
      </p:sp>
      <p:sp>
        <p:nvSpPr>
          <p:cNvPr id="5" name="Title 1">
            <a:extLst>
              <a:ext uri="{FF2B5EF4-FFF2-40B4-BE49-F238E27FC236}">
                <a16:creationId xmlns:a16="http://schemas.microsoft.com/office/drawing/2014/main" id="{50FA93A0-4512-4C77-BAC6-51AF4AFB0960}"/>
              </a:ext>
            </a:extLst>
          </p:cNvPr>
          <p:cNvSpPr txBox="1">
            <a:spLocks/>
          </p:cNvSpPr>
          <p:nvPr/>
        </p:nvSpPr>
        <p:spPr>
          <a:xfrm>
            <a:off x="838200" y="2260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First let’s generate a synthetic epidemic (Flu2009)</a:t>
            </a:r>
          </a:p>
        </p:txBody>
      </p:sp>
      <p:sp>
        <p:nvSpPr>
          <p:cNvPr id="11" name="TextBox 10">
            <a:extLst>
              <a:ext uri="{FF2B5EF4-FFF2-40B4-BE49-F238E27FC236}">
                <a16:creationId xmlns:a16="http://schemas.microsoft.com/office/drawing/2014/main" id="{6F224B29-A274-4553-807E-7A7A25CB2009}"/>
              </a:ext>
            </a:extLst>
          </p:cNvPr>
          <p:cNvSpPr txBox="1"/>
          <p:nvPr/>
        </p:nvSpPr>
        <p:spPr>
          <a:xfrm>
            <a:off x="2084827" y="3293532"/>
            <a:ext cx="7869580" cy="3462486"/>
          </a:xfrm>
          <a:prstGeom prst="rect">
            <a:avLst/>
          </a:prstGeom>
          <a:solidFill>
            <a:schemeClr val="tx1"/>
          </a:solidFill>
        </p:spPr>
        <p:txBody>
          <a:bodyPr wrap="square">
            <a:spAutoFit/>
          </a:bodyPr>
          <a:lstStyle/>
          <a:p>
            <a:pPr marL="355600" marR="0" lvl="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SEIR_model</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&lt;-function(t, state, parameters) {</a:t>
            </a:r>
          </a:p>
          <a:p>
            <a:pPr marL="355600" marR="0" lvl="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600" dirty="0">
                <a:solidFill>
                  <a:srgbClr val="92D050"/>
                </a:solidFill>
                <a:latin typeface="Segoe UI Semilight" panose="020B0402040204020203" pitchFamily="34" charset="0"/>
                <a:cs typeface="Segoe UI Semilight" panose="020B0402040204020203" pitchFamily="34" charset="0"/>
              </a:rPr>
              <a:t>	</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with(</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as.list</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(c(state, parameters)),{</a:t>
            </a:r>
          </a:p>
          <a:p>
            <a:pPr marL="355600" marR="0" lvl="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600" dirty="0">
                <a:solidFill>
                  <a:srgbClr val="92D050"/>
                </a:solidFill>
                <a:latin typeface="Segoe UI Semilight" panose="020B0402040204020203" pitchFamily="34" charset="0"/>
                <a:cs typeface="Segoe UI Semilight" panose="020B0402040204020203" pitchFamily="34" charset="0"/>
              </a:rPr>
              <a:t>	 	   </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P &lt;- (S+E+I+R)</a:t>
            </a:r>
          </a:p>
          <a:p>
            <a:pPr marL="1727200" lvl="3" defTabSz="914377">
              <a:lnSpc>
                <a:spcPct val="90000"/>
              </a:lnSpc>
              <a:spcBef>
                <a:spcPts val="1000"/>
              </a:spcBef>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lam&lt;-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rnorm</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(1,parameters['beta'],5e-3)*I/P</a:t>
            </a:r>
          </a:p>
          <a:p>
            <a:pPr marL="1727200" lvl="3" defTabSz="914377">
              <a:lnSpc>
                <a:spcPct val="90000"/>
              </a:lnSpc>
              <a:spcBef>
                <a:spcPts val="1000"/>
              </a:spcBef>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dS</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&lt;- mu*P-mu*S-lam*S   </a:t>
            </a:r>
          </a:p>
          <a:p>
            <a:pPr marL="1727200" lvl="3" defTabSz="914377">
              <a:lnSpc>
                <a:spcPct val="90000"/>
              </a:lnSpc>
              <a:spcBef>
                <a:spcPts val="1000"/>
              </a:spcBef>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dE</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&lt;- lam*S-gamma*E-mu*E</a:t>
            </a:r>
          </a:p>
          <a:p>
            <a:pPr marL="1727200" lvl="3" defTabSz="914377">
              <a:lnSpc>
                <a:spcPct val="90000"/>
              </a:lnSpc>
              <a:spcBef>
                <a:spcPts val="1000"/>
              </a:spcBef>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dI</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&lt;- gamma*E-tau*I-mu*I </a:t>
            </a:r>
          </a:p>
          <a:p>
            <a:pPr marL="1727200" lvl="3" defTabSz="914377">
              <a:lnSpc>
                <a:spcPct val="90000"/>
              </a:lnSpc>
              <a:spcBef>
                <a:spcPts val="1000"/>
              </a:spcBef>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dR</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&lt;- tau*I-mu*R</a:t>
            </a:r>
          </a:p>
          <a:p>
            <a:pPr marL="1727200" lvl="3" defTabSz="914377">
              <a:lnSpc>
                <a:spcPct val="90000"/>
              </a:lnSpc>
              <a:spcBef>
                <a:spcPts val="1000"/>
              </a:spcBef>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list(c(</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dS</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dE</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dI</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r>
              <a:rPr kumimoji="0" lang="en-GB" sz="1600" b="0" i="0" u="none" strike="noStrike" kern="1200" cap="none" spc="0" normalizeH="0" baseline="0" noProof="0" dirty="0" err="1">
                <a:ln>
                  <a:noFill/>
                </a:ln>
                <a:solidFill>
                  <a:srgbClr val="92D050"/>
                </a:solidFill>
                <a:effectLst/>
                <a:uLnTx/>
                <a:uFillTx/>
                <a:latin typeface="Segoe UI Semilight" panose="020B0402040204020203" pitchFamily="34" charset="0"/>
                <a:ea typeface="+mn-ea"/>
                <a:cs typeface="Segoe UI Semilight" panose="020B0402040204020203" pitchFamily="34" charset="0"/>
              </a:rPr>
              <a:t>dR</a:t>
            </a: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a:t>
            </a:r>
          </a:p>
          <a:p>
            <a:pPr marL="355600" marR="0" lvl="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a:t>
            </a:r>
          </a:p>
        </p:txBody>
      </p:sp>
      <p:sp>
        <p:nvSpPr>
          <p:cNvPr id="3" name="Slide Number Placeholder 2">
            <a:extLst>
              <a:ext uri="{FF2B5EF4-FFF2-40B4-BE49-F238E27FC236}">
                <a16:creationId xmlns:a16="http://schemas.microsoft.com/office/drawing/2014/main" id="{1506D2E4-0D23-431F-9F8F-058E9CCEAFFF}"/>
              </a:ext>
            </a:extLst>
          </p:cNvPr>
          <p:cNvSpPr>
            <a:spLocks noGrp="1"/>
          </p:cNvSpPr>
          <p:nvPr>
            <p:ph type="sldNum" sz="quarter" idx="12"/>
          </p:nvPr>
        </p:nvSpPr>
        <p:spPr/>
        <p:txBody>
          <a:bodyPr/>
          <a:lstStyle/>
          <a:p>
            <a:fld id="{5272FE66-7AD5-4CD1-9C96-61183579FFFB}" type="slidenum">
              <a:rPr lang="en-GB" smtClean="0"/>
              <a:t>37</a:t>
            </a:fld>
            <a:endParaRPr lang="en-GB"/>
          </a:p>
        </p:txBody>
      </p:sp>
      <p:sp>
        <p:nvSpPr>
          <p:cNvPr id="7" name="TextBox 6">
            <a:extLst>
              <a:ext uri="{FF2B5EF4-FFF2-40B4-BE49-F238E27FC236}">
                <a16:creationId xmlns:a16="http://schemas.microsoft.com/office/drawing/2014/main" id="{F2584AB6-AF03-4E63-9A84-2E71530EA3DA}"/>
              </a:ext>
            </a:extLst>
          </p:cNvPr>
          <p:cNvSpPr txBox="1"/>
          <p:nvPr/>
        </p:nvSpPr>
        <p:spPr>
          <a:xfrm>
            <a:off x="8477517" y="1903043"/>
            <a:ext cx="3438258" cy="646331"/>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Remember to always load the required packages</a:t>
            </a:r>
          </a:p>
        </p:txBody>
      </p:sp>
      <p:sp>
        <p:nvSpPr>
          <p:cNvPr id="8" name="TextBox 7">
            <a:extLst>
              <a:ext uri="{FF2B5EF4-FFF2-40B4-BE49-F238E27FC236}">
                <a16:creationId xmlns:a16="http://schemas.microsoft.com/office/drawing/2014/main" id="{CE5B75AC-9B5C-48E7-8066-2AA020461D1B}"/>
              </a:ext>
            </a:extLst>
          </p:cNvPr>
          <p:cNvSpPr txBox="1"/>
          <p:nvPr/>
        </p:nvSpPr>
        <p:spPr>
          <a:xfrm>
            <a:off x="9092793" y="3429000"/>
            <a:ext cx="2647417" cy="369332"/>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Use the SEIR model</a:t>
            </a:r>
          </a:p>
        </p:txBody>
      </p:sp>
      <p:sp>
        <p:nvSpPr>
          <p:cNvPr id="9" name="TextBox 8">
            <a:extLst>
              <a:ext uri="{FF2B5EF4-FFF2-40B4-BE49-F238E27FC236}">
                <a16:creationId xmlns:a16="http://schemas.microsoft.com/office/drawing/2014/main" id="{C6A7E96F-6520-468D-B273-3F6A86F4FEE7}"/>
              </a:ext>
            </a:extLst>
          </p:cNvPr>
          <p:cNvSpPr txBox="1"/>
          <p:nvPr/>
        </p:nvSpPr>
        <p:spPr>
          <a:xfrm>
            <a:off x="8610600" y="4184477"/>
            <a:ext cx="3438258" cy="646331"/>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Generate some noise as would be expected to find in the data</a:t>
            </a:r>
          </a:p>
        </p:txBody>
      </p:sp>
      <p:sp>
        <p:nvSpPr>
          <p:cNvPr id="10" name="TextBox 9">
            <a:extLst>
              <a:ext uri="{FF2B5EF4-FFF2-40B4-BE49-F238E27FC236}">
                <a16:creationId xmlns:a16="http://schemas.microsoft.com/office/drawing/2014/main" id="{01A4A1A3-D646-4585-B7B3-3033B7B11DB4}"/>
              </a:ext>
            </a:extLst>
          </p:cNvPr>
          <p:cNvSpPr txBox="1"/>
          <p:nvPr/>
        </p:nvSpPr>
        <p:spPr>
          <a:xfrm>
            <a:off x="1" y="0"/>
            <a:ext cx="1045968" cy="307777"/>
          </a:xfrm>
          <a:prstGeom prst="rect">
            <a:avLst/>
          </a:prstGeom>
          <a:solidFill>
            <a:schemeClr val="tx1"/>
          </a:solidFill>
        </p:spPr>
        <p:txBody>
          <a:bodyPr wrap="square" rtlCol="0">
            <a:spAutoFit/>
          </a:bodyPr>
          <a:lstStyle/>
          <a:p>
            <a:r>
              <a:rPr lang="en-GB" sz="1400" dirty="0">
                <a:solidFill>
                  <a:srgbClr val="FFFF00"/>
                </a:solidFill>
              </a:rPr>
              <a:t>SEIR.R</a:t>
            </a:r>
          </a:p>
        </p:txBody>
      </p:sp>
    </p:spTree>
    <p:extLst>
      <p:ext uri="{BB962C8B-B14F-4D97-AF65-F5344CB8AC3E}">
        <p14:creationId xmlns:p14="http://schemas.microsoft.com/office/powerpoint/2010/main" val="1999451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E0F2-0894-4F3D-BEF8-3022C5BA48E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9D9721-126E-4630-A0EC-606E6124BBB6}"/>
              </a:ext>
            </a:extLst>
          </p:cNvPr>
          <p:cNvSpPr txBox="1">
            <a:spLocks/>
          </p:cNvSpPr>
          <p:nvPr/>
        </p:nvSpPr>
        <p:spPr>
          <a:xfrm>
            <a:off x="0" y="0"/>
            <a:ext cx="12192000" cy="6858000"/>
          </a:xfrm>
          <a:prstGeom prst="rect">
            <a:avLst/>
          </a:prstGeom>
          <a:solidFill>
            <a:schemeClr val="tx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2800" indent="0">
              <a:buFont typeface="Arial" panose="020B0604020202020204" pitchFamily="34" charset="0"/>
              <a:buNone/>
            </a:pP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initP</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&lt;-999 </a:t>
            </a:r>
          </a:p>
          <a:p>
            <a:pPr marL="812800" indent="0">
              <a:buFont typeface="Arial" panose="020B0604020202020204" pitchFamily="34" charset="0"/>
              <a:buNone/>
            </a:pP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initI</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&lt;-1 </a:t>
            </a:r>
          </a:p>
          <a:p>
            <a:pPr marL="812800" indent="0">
              <a:buFont typeface="Arial" panose="020B0604020202020204" pitchFamily="34" charset="0"/>
              <a:buNone/>
            </a:pP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initE</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&lt;-0</a:t>
            </a:r>
          </a:p>
          <a:p>
            <a:pPr marL="812800" indent="0">
              <a:buFont typeface="Arial" panose="020B0604020202020204" pitchFamily="34" charset="0"/>
              <a:buNone/>
            </a:pP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initR</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&lt;-0 </a:t>
            </a:r>
          </a:p>
          <a:p>
            <a:pPr marL="812800" indent="0">
              <a:buFont typeface="Arial" panose="020B0604020202020204" pitchFamily="34" charset="0"/>
              <a:buNone/>
            </a:pP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initS</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&lt;-</a:t>
            </a: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initP-initE-initI-initR</a:t>
            </a:r>
            <a:endPar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endParaRPr>
          </a:p>
          <a:p>
            <a:pPr marL="812800" indent="0">
              <a:buFont typeface="Arial" panose="020B0604020202020204" pitchFamily="34" charset="0"/>
              <a:buNone/>
            </a:pP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istate</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 &lt;- c(S = </a:t>
            </a: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initS</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 E = </a:t>
            </a: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initE</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 I = </a:t>
            </a: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initI</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 R = </a:t>
            </a: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initR</a:t>
            </a:r>
            <a:r>
              <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a:t>
            </a:r>
          </a:p>
          <a:p>
            <a:pPr marL="812800" indent="0">
              <a:buFont typeface="Arial" panose="020B0604020202020204" pitchFamily="34" charset="0"/>
              <a:buNone/>
            </a:pPr>
            <a:endPar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endParaRPr>
          </a:p>
          <a:p>
            <a:pPr marL="81280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parameters &lt;- c(</a:t>
            </a:r>
          </a:p>
          <a:p>
            <a:pPr marL="81280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mu=(1/(50*52*7)),    </a:t>
            </a:r>
          </a:p>
          <a:p>
            <a:pPr marL="81280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beta=0.25,              </a:t>
            </a:r>
          </a:p>
          <a:p>
            <a:pPr marL="81280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gamma=1/4,          </a:t>
            </a:r>
          </a:p>
          <a:p>
            <a:pPr marL="81280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		tau=1/10            </a:t>
            </a:r>
          </a:p>
          <a:p>
            <a:pPr marL="81280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a:t>
            </a:r>
          </a:p>
          <a:p>
            <a:pPr marL="812800" indent="0" eaLnBrk="0" fontAlgn="base" hangingPunct="0">
              <a:lnSpc>
                <a:spcPct val="100000"/>
              </a:lnSpc>
              <a:spcBef>
                <a:spcPct val="0"/>
              </a:spcBef>
              <a:spcAft>
                <a:spcPct val="0"/>
              </a:spcAft>
              <a:buFontTx/>
              <a:buNone/>
              <a:defRPr/>
            </a:pPr>
            <a:endParaRPr lang="en-US" altLang="en-US" sz="1800" dirty="0">
              <a:solidFill>
                <a:srgbClr val="92D050"/>
              </a:solidFill>
              <a:latin typeface="Segoe UI Semilight" panose="020B0402040204020203" pitchFamily="34" charset="0"/>
              <a:cs typeface="Segoe UI Semilight" panose="020B0402040204020203" pitchFamily="34" charset="0"/>
            </a:endParaRPr>
          </a:p>
          <a:p>
            <a:pPr marL="812800" indent="0" eaLnBrk="0" fontAlgn="base" hangingPunct="0">
              <a:lnSpc>
                <a:spcPct val="100000"/>
              </a:lnSpc>
              <a:spcBef>
                <a:spcPct val="0"/>
              </a:spcBef>
              <a:spcAft>
                <a:spcPct val="0"/>
              </a:spcAft>
              <a:buFontTx/>
              <a:buNone/>
              <a:defRPr/>
            </a:pPr>
            <a:r>
              <a:rPr lang="en-US" altLang="en-US" sz="1800" dirty="0" err="1">
                <a:solidFill>
                  <a:srgbClr val="92D050"/>
                </a:solidFill>
                <a:latin typeface="Segoe UI Semilight" panose="020B0402040204020203" pitchFamily="34" charset="0"/>
                <a:cs typeface="Segoe UI Semilight" panose="020B0402040204020203" pitchFamily="34" charset="0"/>
              </a:rPr>
              <a:t>time_start</a:t>
            </a:r>
            <a:r>
              <a:rPr lang="en-US" altLang="en-US" sz="1800" dirty="0">
                <a:solidFill>
                  <a:srgbClr val="92D050"/>
                </a:solidFill>
                <a:latin typeface="Segoe UI Semilight" panose="020B0402040204020203" pitchFamily="34" charset="0"/>
                <a:cs typeface="Segoe UI Semilight" panose="020B0402040204020203" pitchFamily="34" charset="0"/>
              </a:rPr>
              <a:t> &lt;- 0</a:t>
            </a:r>
          </a:p>
          <a:p>
            <a:pPr marL="812800" indent="0" eaLnBrk="0" fontAlgn="base" hangingPunct="0">
              <a:lnSpc>
                <a:spcPct val="100000"/>
              </a:lnSpc>
              <a:spcBef>
                <a:spcPct val="0"/>
              </a:spcBef>
              <a:spcAft>
                <a:spcPct val="0"/>
              </a:spcAft>
              <a:buFontTx/>
              <a:buNone/>
              <a:defRPr/>
            </a:pPr>
            <a:r>
              <a:rPr lang="en-US" altLang="en-US" sz="1800" dirty="0" err="1">
                <a:solidFill>
                  <a:srgbClr val="92D050"/>
                </a:solidFill>
                <a:latin typeface="Segoe UI Semilight" panose="020B0402040204020203" pitchFamily="34" charset="0"/>
                <a:cs typeface="Segoe UI Semilight" panose="020B0402040204020203" pitchFamily="34" charset="0"/>
              </a:rPr>
              <a:t>time_stop</a:t>
            </a:r>
            <a:r>
              <a:rPr lang="en-US" altLang="en-US" sz="1800" dirty="0">
                <a:solidFill>
                  <a:srgbClr val="92D050"/>
                </a:solidFill>
                <a:latin typeface="Segoe UI Semilight" panose="020B0402040204020203" pitchFamily="34" charset="0"/>
                <a:cs typeface="Segoe UI Semilight" panose="020B0402040204020203" pitchFamily="34" charset="0"/>
              </a:rPr>
              <a:t> &lt;- 365 </a:t>
            </a:r>
          </a:p>
          <a:p>
            <a:pPr marL="812800" indent="0" eaLnBrk="0" fontAlgn="base" hangingPunct="0">
              <a:lnSpc>
                <a:spcPct val="100000"/>
              </a:lnSpc>
              <a:spcBef>
                <a:spcPct val="0"/>
              </a:spcBef>
              <a:spcAft>
                <a:spcPct val="0"/>
              </a:spcAft>
              <a:buFontTx/>
              <a:buNone/>
              <a:defRPr/>
            </a:pPr>
            <a:r>
              <a:rPr lang="en-US" altLang="en-US" sz="1800" dirty="0" err="1">
                <a:solidFill>
                  <a:srgbClr val="92D050"/>
                </a:solidFill>
                <a:latin typeface="Segoe UI Semilight" panose="020B0402040204020203" pitchFamily="34" charset="0"/>
                <a:cs typeface="Segoe UI Semilight" panose="020B0402040204020203" pitchFamily="34" charset="0"/>
              </a:rPr>
              <a:t>deltat</a:t>
            </a:r>
            <a:r>
              <a:rPr lang="en-US" altLang="en-US" sz="1800" dirty="0">
                <a:solidFill>
                  <a:srgbClr val="92D050"/>
                </a:solidFill>
                <a:latin typeface="Segoe UI Semilight" panose="020B0402040204020203" pitchFamily="34" charset="0"/>
                <a:cs typeface="Segoe UI Semilight" panose="020B0402040204020203" pitchFamily="34" charset="0"/>
              </a:rPr>
              <a:t>&lt;- 0.1</a:t>
            </a:r>
          </a:p>
          <a:p>
            <a:pPr marL="812800" indent="0" eaLnBrk="0" fontAlgn="base" hangingPunct="0">
              <a:lnSpc>
                <a:spcPct val="100000"/>
              </a:lnSpc>
              <a:spcBef>
                <a:spcPct val="0"/>
              </a:spcBef>
              <a:spcAft>
                <a:spcPct val="0"/>
              </a:spcAft>
              <a:buFontTx/>
              <a:buNone/>
              <a:defRPr/>
            </a:pPr>
            <a:r>
              <a:rPr lang="en-US" altLang="en-US" sz="1800" dirty="0" err="1">
                <a:solidFill>
                  <a:srgbClr val="92D050"/>
                </a:solidFill>
                <a:latin typeface="Segoe UI Semilight" panose="020B0402040204020203" pitchFamily="34" charset="0"/>
                <a:cs typeface="Segoe UI Semilight" panose="020B0402040204020203" pitchFamily="34" charset="0"/>
              </a:rPr>
              <a:t>tps</a:t>
            </a:r>
            <a:r>
              <a:rPr lang="en-US" altLang="en-US" sz="1800" dirty="0">
                <a:solidFill>
                  <a:srgbClr val="92D050"/>
                </a:solidFill>
                <a:latin typeface="Segoe UI Semilight" panose="020B0402040204020203" pitchFamily="34" charset="0"/>
                <a:cs typeface="Segoe UI Semilight" panose="020B0402040204020203" pitchFamily="34" charset="0"/>
              </a:rPr>
              <a:t> &lt;- seq(</a:t>
            </a:r>
            <a:r>
              <a:rPr lang="en-US" altLang="en-US" sz="1800" dirty="0" err="1">
                <a:solidFill>
                  <a:srgbClr val="92D050"/>
                </a:solidFill>
                <a:latin typeface="Segoe UI Semilight" panose="020B0402040204020203" pitchFamily="34" charset="0"/>
                <a:cs typeface="Segoe UI Semilight" panose="020B0402040204020203" pitchFamily="34" charset="0"/>
              </a:rPr>
              <a:t>time_start</a:t>
            </a:r>
            <a:r>
              <a:rPr lang="en-US" altLang="en-US" sz="1800" dirty="0">
                <a:solidFill>
                  <a:srgbClr val="92D050"/>
                </a:solidFill>
                <a:latin typeface="Segoe UI Semilight" panose="020B0402040204020203" pitchFamily="34" charset="0"/>
                <a:cs typeface="Segoe UI Semilight" panose="020B0402040204020203" pitchFamily="34" charset="0"/>
              </a:rPr>
              <a:t> , </a:t>
            </a:r>
            <a:r>
              <a:rPr lang="en-US" altLang="en-US" sz="1800" dirty="0" err="1">
                <a:solidFill>
                  <a:srgbClr val="92D050"/>
                </a:solidFill>
                <a:latin typeface="Segoe UI Semilight" panose="020B0402040204020203" pitchFamily="34" charset="0"/>
                <a:cs typeface="Segoe UI Semilight" panose="020B0402040204020203" pitchFamily="34" charset="0"/>
              </a:rPr>
              <a:t>time_stop</a:t>
            </a:r>
            <a:r>
              <a:rPr lang="en-US" altLang="en-US" sz="1800" dirty="0">
                <a:solidFill>
                  <a:srgbClr val="92D050"/>
                </a:solidFill>
                <a:latin typeface="Segoe UI Semilight" panose="020B0402040204020203" pitchFamily="34" charset="0"/>
                <a:cs typeface="Segoe UI Semilight" panose="020B0402040204020203" pitchFamily="34" charset="0"/>
              </a:rPr>
              <a:t> , by = </a:t>
            </a:r>
            <a:r>
              <a:rPr lang="en-US" altLang="en-US" sz="1800" dirty="0" err="1">
                <a:solidFill>
                  <a:srgbClr val="92D050"/>
                </a:solidFill>
                <a:latin typeface="Segoe UI Semilight" panose="020B0402040204020203" pitchFamily="34" charset="0"/>
                <a:cs typeface="Segoe UI Semilight" panose="020B0402040204020203" pitchFamily="34" charset="0"/>
              </a:rPr>
              <a:t>deltat</a:t>
            </a:r>
            <a:r>
              <a:rPr lang="en-US" altLang="en-US" sz="1800" dirty="0">
                <a:solidFill>
                  <a:srgbClr val="92D050"/>
                </a:solidFill>
                <a:latin typeface="Segoe UI Semilight" panose="020B0402040204020203" pitchFamily="34" charset="0"/>
                <a:cs typeface="Segoe UI Semilight" panose="020B0402040204020203" pitchFamily="34" charset="0"/>
              </a:rPr>
              <a:t>)</a:t>
            </a:r>
          </a:p>
          <a:p>
            <a:pPr marL="81280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rgbClr val="92D050"/>
              </a:solidFill>
              <a:latin typeface="Segoe UI Semilight" panose="020B0402040204020203" pitchFamily="34" charset="0"/>
              <a:cs typeface="Segoe UI Semilight" panose="020B0402040204020203" pitchFamily="34" charset="0"/>
            </a:endParaRPr>
          </a:p>
          <a:p>
            <a:pPr marL="812800" indent="0">
              <a:lnSpc>
                <a:spcPct val="100000"/>
              </a:lnSpc>
              <a:spcBef>
                <a:spcPts val="0"/>
              </a:spcBef>
              <a:buNone/>
              <a:defRPr/>
            </a:pP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out &lt;- </a:t>
            </a:r>
            <a:r>
              <a:rPr kumimoji="0" lang="en-US" altLang="en-US" sz="1800" b="0" i="0" u="none" strike="noStrike" kern="1200" cap="none" spc="0" normalizeH="0" baseline="0" noProof="0" dirty="0" err="1">
                <a:ln>
                  <a:noFill/>
                </a:ln>
                <a:solidFill>
                  <a:srgbClr val="92D050"/>
                </a:solidFill>
                <a:effectLst/>
                <a:uLnTx/>
                <a:uFillTx/>
                <a:latin typeface="Segoe UI Semilight" panose="020B0402040204020203" pitchFamily="34" charset="0"/>
                <a:cs typeface="Segoe UI Semilight" panose="020B0402040204020203" pitchFamily="34" charset="0"/>
              </a:rPr>
              <a:t>deSolve</a:t>
            </a: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::ode(y = </a:t>
            </a:r>
            <a:r>
              <a:rPr lang="en-GB" sz="18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istate</a:t>
            </a: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 times = </a:t>
            </a:r>
            <a:r>
              <a:rPr kumimoji="0" lang="en-US" altLang="en-US" sz="1800" b="0" i="0" u="none" strike="noStrike" kern="1200" cap="none" spc="0" normalizeH="0" baseline="0" noProof="0" dirty="0" err="1">
                <a:ln>
                  <a:noFill/>
                </a:ln>
                <a:solidFill>
                  <a:srgbClr val="92D050"/>
                </a:solidFill>
                <a:effectLst/>
                <a:uLnTx/>
                <a:uFillTx/>
                <a:latin typeface="Segoe UI Semilight" panose="020B0402040204020203" pitchFamily="34" charset="0"/>
                <a:cs typeface="Segoe UI Semilight" panose="020B0402040204020203" pitchFamily="34" charset="0"/>
              </a:rPr>
              <a:t>tps</a:t>
            </a: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 </a:t>
            </a:r>
            <a:r>
              <a:rPr kumimoji="0" lang="en-US" altLang="en-US" sz="1800" b="0" i="0" u="none" strike="noStrike" kern="1200" cap="none" spc="0" normalizeH="0" baseline="0" noProof="0" dirty="0" err="1">
                <a:ln>
                  <a:noFill/>
                </a:ln>
                <a:solidFill>
                  <a:srgbClr val="92D050"/>
                </a:solidFill>
                <a:effectLst/>
                <a:uLnTx/>
                <a:uFillTx/>
                <a:latin typeface="Segoe UI Semilight" panose="020B0402040204020203" pitchFamily="34" charset="0"/>
                <a:cs typeface="Segoe UI Semilight" panose="020B0402040204020203" pitchFamily="34" charset="0"/>
              </a:rPr>
              <a:t>func</a:t>
            </a: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 = </a:t>
            </a:r>
            <a:r>
              <a:rPr kumimoji="0" lang="en-US" altLang="en-US" sz="1800" b="0" i="0" u="none" strike="noStrike" kern="1200" cap="none" spc="0" normalizeH="0" baseline="0" noProof="0" dirty="0" err="1">
                <a:ln>
                  <a:noFill/>
                </a:ln>
                <a:solidFill>
                  <a:srgbClr val="92D050"/>
                </a:solidFill>
                <a:effectLst/>
                <a:uLnTx/>
                <a:uFillTx/>
                <a:latin typeface="Segoe UI Semilight" panose="020B0402040204020203" pitchFamily="34" charset="0"/>
                <a:cs typeface="Segoe UI Semilight" panose="020B0402040204020203" pitchFamily="34" charset="0"/>
              </a:rPr>
              <a:t>SEIR_model</a:t>
            </a: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 </a:t>
            </a:r>
            <a:r>
              <a:rPr kumimoji="0" lang="en-US" altLang="en-US" sz="1800" b="0" i="0" u="none" strike="noStrike" kern="1200" cap="none" spc="0" normalizeH="0" baseline="0" noProof="0" dirty="0" err="1">
                <a:ln>
                  <a:noFill/>
                </a:ln>
                <a:solidFill>
                  <a:srgbClr val="92D050"/>
                </a:solidFill>
                <a:effectLst/>
                <a:uLnTx/>
                <a:uFillTx/>
                <a:latin typeface="Segoe UI Semilight" panose="020B0402040204020203" pitchFamily="34" charset="0"/>
                <a:cs typeface="Segoe UI Semilight" panose="020B0402040204020203" pitchFamily="34" charset="0"/>
              </a:rPr>
              <a:t>parms</a:t>
            </a:r>
            <a:r>
              <a:rPr kumimoji="0" lang="en-US"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 = parameters) </a:t>
            </a:r>
          </a:p>
          <a:p>
            <a:pPr marL="812800" indent="0">
              <a:lnSpc>
                <a:spcPct val="100000"/>
              </a:lnSpc>
              <a:spcBef>
                <a:spcPts val="0"/>
              </a:spcBef>
              <a:buNone/>
              <a:defRPr/>
            </a:pPr>
            <a:r>
              <a:rPr kumimoji="0" lang="en-GB"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Flu2009&lt;-</a:t>
            </a:r>
            <a:r>
              <a:rPr kumimoji="0" lang="en-GB" altLang="en-US" sz="1800" b="0" i="0" u="none" strike="noStrike" kern="1200" cap="none" spc="0" normalizeH="0" baseline="0" noProof="0" dirty="0" err="1">
                <a:ln>
                  <a:noFill/>
                </a:ln>
                <a:solidFill>
                  <a:srgbClr val="92D050"/>
                </a:solidFill>
                <a:effectLst/>
                <a:uLnTx/>
                <a:uFillTx/>
                <a:latin typeface="Segoe UI Semilight" panose="020B0402040204020203" pitchFamily="34" charset="0"/>
                <a:cs typeface="Segoe UI Semilight" panose="020B0402040204020203" pitchFamily="34" charset="0"/>
              </a:rPr>
              <a:t>as.data.frame</a:t>
            </a:r>
            <a:r>
              <a:rPr kumimoji="0" lang="en-GB" altLang="en-US" sz="18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(out)</a:t>
            </a:r>
            <a:endParaRPr kumimoji="0" lang="en-GB" sz="1800" b="0"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endParaRPr>
          </a:p>
          <a:p>
            <a:pPr marL="812800" indent="0">
              <a:buFont typeface="Arial" panose="020B0604020202020204" pitchFamily="34" charset="0"/>
              <a:buNone/>
            </a:pPr>
            <a:endParaRPr lang="en-GB" sz="18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endParaRPr>
          </a:p>
        </p:txBody>
      </p:sp>
      <p:sp>
        <p:nvSpPr>
          <p:cNvPr id="4" name="Slide Number Placeholder 3">
            <a:extLst>
              <a:ext uri="{FF2B5EF4-FFF2-40B4-BE49-F238E27FC236}">
                <a16:creationId xmlns:a16="http://schemas.microsoft.com/office/drawing/2014/main" id="{264D447A-F8A7-4953-BEF4-D01B76202F4B}"/>
              </a:ext>
            </a:extLst>
          </p:cNvPr>
          <p:cNvSpPr>
            <a:spLocks noGrp="1"/>
          </p:cNvSpPr>
          <p:nvPr>
            <p:ph type="sldNum" sz="quarter" idx="12"/>
          </p:nvPr>
        </p:nvSpPr>
        <p:spPr/>
        <p:txBody>
          <a:bodyPr/>
          <a:lstStyle/>
          <a:p>
            <a:fld id="{5272FE66-7AD5-4CD1-9C96-61183579FFFB}" type="slidenum">
              <a:rPr lang="en-GB" smtClean="0"/>
              <a:t>38</a:t>
            </a:fld>
            <a:endParaRPr lang="en-GB"/>
          </a:p>
        </p:txBody>
      </p:sp>
      <p:sp>
        <p:nvSpPr>
          <p:cNvPr id="5" name="TextBox 4">
            <a:extLst>
              <a:ext uri="{FF2B5EF4-FFF2-40B4-BE49-F238E27FC236}">
                <a16:creationId xmlns:a16="http://schemas.microsoft.com/office/drawing/2014/main" id="{B1E771CE-7465-4545-8756-D7E1B9350012}"/>
              </a:ext>
            </a:extLst>
          </p:cNvPr>
          <p:cNvSpPr txBox="1"/>
          <p:nvPr/>
        </p:nvSpPr>
        <p:spPr>
          <a:xfrm>
            <a:off x="8438077" y="228600"/>
            <a:ext cx="3438258" cy="646331"/>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You need at least one infected individual to seed infection</a:t>
            </a:r>
          </a:p>
        </p:txBody>
      </p:sp>
      <p:sp>
        <p:nvSpPr>
          <p:cNvPr id="6" name="TextBox 5">
            <a:extLst>
              <a:ext uri="{FF2B5EF4-FFF2-40B4-BE49-F238E27FC236}">
                <a16:creationId xmlns:a16="http://schemas.microsoft.com/office/drawing/2014/main" id="{DC2964A0-9D6D-4095-B234-C0E4942F086C}"/>
              </a:ext>
            </a:extLst>
          </p:cNvPr>
          <p:cNvSpPr txBox="1"/>
          <p:nvPr/>
        </p:nvSpPr>
        <p:spPr>
          <a:xfrm>
            <a:off x="6993331" y="1158786"/>
            <a:ext cx="4883004" cy="1200329"/>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Remember to include initial conditions for all variables. If the number of initial conditions does not match the number of ODE equations, the model will not run.</a:t>
            </a:r>
          </a:p>
        </p:txBody>
      </p:sp>
      <p:sp>
        <p:nvSpPr>
          <p:cNvPr id="7" name="TextBox 6">
            <a:extLst>
              <a:ext uri="{FF2B5EF4-FFF2-40B4-BE49-F238E27FC236}">
                <a16:creationId xmlns:a16="http://schemas.microsoft.com/office/drawing/2014/main" id="{05F8750B-BCDB-49E5-922F-A6E0EC951D37}"/>
              </a:ext>
            </a:extLst>
          </p:cNvPr>
          <p:cNvSpPr txBox="1"/>
          <p:nvPr/>
        </p:nvSpPr>
        <p:spPr>
          <a:xfrm>
            <a:off x="8438077" y="3152776"/>
            <a:ext cx="3438258" cy="369332"/>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Add incubation period gamma</a:t>
            </a:r>
          </a:p>
        </p:txBody>
      </p:sp>
      <p:sp>
        <p:nvSpPr>
          <p:cNvPr id="8" name="TextBox 7">
            <a:extLst>
              <a:ext uri="{FF2B5EF4-FFF2-40B4-BE49-F238E27FC236}">
                <a16:creationId xmlns:a16="http://schemas.microsoft.com/office/drawing/2014/main" id="{1A03971A-376E-4EAA-8B6B-552577BAB8B0}"/>
              </a:ext>
            </a:extLst>
          </p:cNvPr>
          <p:cNvSpPr txBox="1"/>
          <p:nvPr/>
        </p:nvSpPr>
        <p:spPr>
          <a:xfrm>
            <a:off x="8438077" y="5015048"/>
            <a:ext cx="3438258" cy="369332"/>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Choose the appropriate timestep  </a:t>
            </a:r>
          </a:p>
        </p:txBody>
      </p:sp>
      <p:sp>
        <p:nvSpPr>
          <p:cNvPr id="9" name="TextBox 8">
            <a:extLst>
              <a:ext uri="{FF2B5EF4-FFF2-40B4-BE49-F238E27FC236}">
                <a16:creationId xmlns:a16="http://schemas.microsoft.com/office/drawing/2014/main" id="{FAB0D0D8-8912-4E06-A3D2-2373077FCB33}"/>
              </a:ext>
            </a:extLst>
          </p:cNvPr>
          <p:cNvSpPr txBox="1"/>
          <p:nvPr/>
        </p:nvSpPr>
        <p:spPr>
          <a:xfrm>
            <a:off x="8438077" y="6308209"/>
            <a:ext cx="3438258" cy="369332"/>
          </a:xfrm>
          <a:prstGeom prst="rect">
            <a:avLst/>
          </a:prstGeom>
          <a:solidFill>
            <a:schemeClr val="tx1"/>
          </a:solidFill>
          <a:ln w="38100">
            <a:solidFill>
              <a:srgbClr val="00B0F0"/>
            </a:solidFill>
          </a:ln>
        </p:spPr>
        <p:txBody>
          <a:bodyPr wrap="square" rtlCol="0">
            <a:spAutoFit/>
          </a:bodyPr>
          <a:lstStyle/>
          <a:p>
            <a:r>
              <a:rPr lang="en-GB" dirty="0">
                <a:solidFill>
                  <a:schemeClr val="bg1"/>
                </a:solidFill>
              </a:rPr>
              <a:t>Store the result as a data frame</a:t>
            </a:r>
          </a:p>
        </p:txBody>
      </p:sp>
      <p:sp>
        <p:nvSpPr>
          <p:cNvPr id="10" name="TextBox 9">
            <a:extLst>
              <a:ext uri="{FF2B5EF4-FFF2-40B4-BE49-F238E27FC236}">
                <a16:creationId xmlns:a16="http://schemas.microsoft.com/office/drawing/2014/main" id="{1E756054-DD26-4938-8C2E-C5C41A9554B9}"/>
              </a:ext>
            </a:extLst>
          </p:cNvPr>
          <p:cNvSpPr txBox="1"/>
          <p:nvPr/>
        </p:nvSpPr>
        <p:spPr>
          <a:xfrm>
            <a:off x="1" y="0"/>
            <a:ext cx="736782" cy="307777"/>
          </a:xfrm>
          <a:prstGeom prst="rect">
            <a:avLst/>
          </a:prstGeom>
          <a:solidFill>
            <a:schemeClr val="tx1"/>
          </a:solidFill>
        </p:spPr>
        <p:txBody>
          <a:bodyPr wrap="square" rtlCol="0">
            <a:spAutoFit/>
          </a:bodyPr>
          <a:lstStyle/>
          <a:p>
            <a:r>
              <a:rPr lang="en-GB" sz="1400" dirty="0">
                <a:solidFill>
                  <a:srgbClr val="FFFF00"/>
                </a:solidFill>
              </a:rPr>
              <a:t>SEIR.R</a:t>
            </a:r>
          </a:p>
        </p:txBody>
      </p:sp>
    </p:spTree>
    <p:extLst>
      <p:ext uri="{BB962C8B-B14F-4D97-AF65-F5344CB8AC3E}">
        <p14:creationId xmlns:p14="http://schemas.microsoft.com/office/powerpoint/2010/main" val="427140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48F2-B755-48B1-906A-5ABFB779EA0C}"/>
              </a:ext>
            </a:extLst>
          </p:cNvPr>
          <p:cNvSpPr>
            <a:spLocks noGrp="1"/>
          </p:cNvSpPr>
          <p:nvPr>
            <p:ph type="title"/>
          </p:nvPr>
        </p:nvSpPr>
        <p:spPr>
          <a:xfrm>
            <a:off x="570587" y="234266"/>
            <a:ext cx="11133735" cy="1325563"/>
          </a:xfrm>
        </p:spPr>
        <p:txBody>
          <a:bodyPr/>
          <a:lstStyle/>
          <a:p>
            <a:r>
              <a:rPr lang="en-GB" dirty="0"/>
              <a:t>Plot the results, including a phase plot of S and I. </a:t>
            </a:r>
          </a:p>
        </p:txBody>
      </p:sp>
      <p:sp>
        <p:nvSpPr>
          <p:cNvPr id="3" name="Content Placeholder 2">
            <a:extLst>
              <a:ext uri="{FF2B5EF4-FFF2-40B4-BE49-F238E27FC236}">
                <a16:creationId xmlns:a16="http://schemas.microsoft.com/office/drawing/2014/main" id="{AD5F1EF5-253F-4E06-97D8-D320105CBCAE}"/>
              </a:ext>
            </a:extLst>
          </p:cNvPr>
          <p:cNvSpPr txBox="1">
            <a:spLocks/>
          </p:cNvSpPr>
          <p:nvPr/>
        </p:nvSpPr>
        <p:spPr>
          <a:xfrm>
            <a:off x="3230310" y="1423989"/>
            <a:ext cx="5742775" cy="2112965"/>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0">
              <a:buFont typeface="Arial" panose="020B0604020202020204" pitchFamily="34" charset="0"/>
              <a:buNone/>
            </a:pPr>
            <a:r>
              <a:rPr lang="en-GB" sz="20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plot(out)</a:t>
            </a:r>
          </a:p>
          <a:p>
            <a:pPr marL="358775" indent="0">
              <a:buFont typeface="Arial" panose="020B0604020202020204" pitchFamily="34" charset="0"/>
              <a:buNone/>
            </a:pPr>
            <a:r>
              <a:rPr lang="en-GB" sz="20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plot(Flu2009)</a:t>
            </a:r>
          </a:p>
          <a:p>
            <a:pPr marL="358775" indent="0">
              <a:buFont typeface="Arial" panose="020B0604020202020204" pitchFamily="34" charset="0"/>
              <a:buNone/>
            </a:pPr>
            <a:endParaRPr lang="en-GB" sz="20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endParaRPr>
          </a:p>
          <a:p>
            <a:pPr marL="358775" indent="0">
              <a:buFont typeface="Arial" panose="020B0604020202020204" pitchFamily="34" charset="0"/>
              <a:buNone/>
            </a:pPr>
            <a:r>
              <a:rPr lang="en-GB" sz="20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N&lt;-</a:t>
            </a:r>
            <a:r>
              <a:rPr lang="en-GB" sz="2000" dirty="0" err="1">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rowSums</a:t>
            </a:r>
            <a:r>
              <a:rPr lang="en-GB" sz="20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(Flu2009[,2:5])</a:t>
            </a:r>
          </a:p>
          <a:p>
            <a:pPr marL="358775" indent="0">
              <a:buFont typeface="Arial" panose="020B0604020202020204" pitchFamily="34" charset="0"/>
              <a:buNone/>
            </a:pPr>
            <a:r>
              <a:rPr lang="en-GB" sz="2000" dirty="0">
                <a:solidFill>
                  <a:srgbClr val="92D050"/>
                </a:solidFill>
                <a:latin typeface="Segoe UI Semilight" panose="020B0402040204020203" pitchFamily="34" charset="0"/>
                <a:ea typeface="MS Mincho" panose="02020609040205080304" pitchFamily="49" charset="-128"/>
                <a:cs typeface="Segoe UI Semilight" panose="020B0402040204020203" pitchFamily="34" charset="0"/>
              </a:rPr>
              <a:t>plot(N)</a:t>
            </a:r>
          </a:p>
        </p:txBody>
      </p:sp>
      <p:sp>
        <p:nvSpPr>
          <p:cNvPr id="4" name="Title 1">
            <a:extLst>
              <a:ext uri="{FF2B5EF4-FFF2-40B4-BE49-F238E27FC236}">
                <a16:creationId xmlns:a16="http://schemas.microsoft.com/office/drawing/2014/main" id="{475EC0A0-4809-4582-8E63-0F3869C2D475}"/>
              </a:ext>
            </a:extLst>
          </p:cNvPr>
          <p:cNvSpPr txBox="1">
            <a:spLocks/>
          </p:cNvSpPr>
          <p:nvPr/>
        </p:nvSpPr>
        <p:spPr>
          <a:xfrm>
            <a:off x="838200" y="38227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the incidence of </a:t>
            </a:r>
            <a:r>
              <a:rPr lang="en-GB" i="1" dirty="0"/>
              <a:t>I</a:t>
            </a:r>
            <a:r>
              <a:rPr lang="en-GB" dirty="0"/>
              <a:t> over time?</a:t>
            </a:r>
          </a:p>
        </p:txBody>
      </p:sp>
      <p:sp>
        <p:nvSpPr>
          <p:cNvPr id="7" name="Content Placeholder 2">
            <a:extLst>
              <a:ext uri="{FF2B5EF4-FFF2-40B4-BE49-F238E27FC236}">
                <a16:creationId xmlns:a16="http://schemas.microsoft.com/office/drawing/2014/main" id="{34FBEAF1-9CA1-43C5-A4AB-8B5CFFA2E118}"/>
              </a:ext>
            </a:extLst>
          </p:cNvPr>
          <p:cNvSpPr txBox="1">
            <a:spLocks/>
          </p:cNvSpPr>
          <p:nvPr/>
        </p:nvSpPr>
        <p:spPr>
          <a:xfrm>
            <a:off x="2624534" y="5008930"/>
            <a:ext cx="6942931" cy="42508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rPr>
              <a:t>Flu2009$incidence&lt;-parameters["gamma"]*Flu2009$E</a:t>
            </a:r>
          </a:p>
        </p:txBody>
      </p:sp>
      <p:sp>
        <p:nvSpPr>
          <p:cNvPr id="5" name="Slide Number Placeholder 4">
            <a:extLst>
              <a:ext uri="{FF2B5EF4-FFF2-40B4-BE49-F238E27FC236}">
                <a16:creationId xmlns:a16="http://schemas.microsoft.com/office/drawing/2014/main" id="{9D96D3AB-32AE-425F-8F44-1A8224335DC2}"/>
              </a:ext>
            </a:extLst>
          </p:cNvPr>
          <p:cNvSpPr>
            <a:spLocks noGrp="1"/>
          </p:cNvSpPr>
          <p:nvPr>
            <p:ph type="sldNum" sz="quarter" idx="12"/>
          </p:nvPr>
        </p:nvSpPr>
        <p:spPr/>
        <p:txBody>
          <a:bodyPr/>
          <a:lstStyle/>
          <a:p>
            <a:fld id="{5272FE66-7AD5-4CD1-9C96-61183579FFFB}" type="slidenum">
              <a:rPr lang="en-GB" smtClean="0"/>
              <a:t>39</a:t>
            </a:fld>
            <a:endParaRPr lang="en-GB"/>
          </a:p>
        </p:txBody>
      </p:sp>
      <p:sp>
        <p:nvSpPr>
          <p:cNvPr id="8" name="TextBox 7">
            <a:extLst>
              <a:ext uri="{FF2B5EF4-FFF2-40B4-BE49-F238E27FC236}">
                <a16:creationId xmlns:a16="http://schemas.microsoft.com/office/drawing/2014/main" id="{6A9917F4-1518-4C8E-9078-D8A1C0E52E19}"/>
              </a:ext>
            </a:extLst>
          </p:cNvPr>
          <p:cNvSpPr txBox="1"/>
          <p:nvPr/>
        </p:nvSpPr>
        <p:spPr>
          <a:xfrm>
            <a:off x="1" y="0"/>
            <a:ext cx="1045968" cy="307777"/>
          </a:xfrm>
          <a:prstGeom prst="rect">
            <a:avLst/>
          </a:prstGeom>
          <a:solidFill>
            <a:schemeClr val="tx1"/>
          </a:solidFill>
        </p:spPr>
        <p:txBody>
          <a:bodyPr wrap="square" rtlCol="0">
            <a:spAutoFit/>
          </a:bodyPr>
          <a:lstStyle/>
          <a:p>
            <a:r>
              <a:rPr lang="en-GB" sz="1400" dirty="0">
                <a:solidFill>
                  <a:srgbClr val="FFFF00"/>
                </a:solidFill>
              </a:rPr>
              <a:t>SEIR.R</a:t>
            </a:r>
          </a:p>
        </p:txBody>
      </p:sp>
      <p:sp>
        <p:nvSpPr>
          <p:cNvPr id="9" name="TextBox 8">
            <a:extLst>
              <a:ext uri="{FF2B5EF4-FFF2-40B4-BE49-F238E27FC236}">
                <a16:creationId xmlns:a16="http://schemas.microsoft.com/office/drawing/2014/main" id="{F4C4A863-CCA0-4C38-880B-DE81979D58A0}"/>
              </a:ext>
            </a:extLst>
          </p:cNvPr>
          <p:cNvSpPr txBox="1"/>
          <p:nvPr/>
        </p:nvSpPr>
        <p:spPr>
          <a:xfrm>
            <a:off x="7587180" y="2605922"/>
            <a:ext cx="3594219"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Calculates N for each time point</a:t>
            </a:r>
          </a:p>
        </p:txBody>
      </p:sp>
      <p:sp>
        <p:nvSpPr>
          <p:cNvPr id="10" name="TextBox 9">
            <a:extLst>
              <a:ext uri="{FF2B5EF4-FFF2-40B4-BE49-F238E27FC236}">
                <a16:creationId xmlns:a16="http://schemas.microsoft.com/office/drawing/2014/main" id="{D10F445F-A217-4542-9FAA-F9B374E9E4A9}"/>
              </a:ext>
            </a:extLst>
          </p:cNvPr>
          <p:cNvSpPr txBox="1"/>
          <p:nvPr/>
        </p:nvSpPr>
        <p:spPr>
          <a:xfrm>
            <a:off x="8973085" y="5148264"/>
            <a:ext cx="3033756" cy="923330"/>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Make sure you understand the difference between incidence and prevalence</a:t>
            </a:r>
          </a:p>
        </p:txBody>
      </p:sp>
    </p:spTree>
    <p:extLst>
      <p:ext uri="{BB962C8B-B14F-4D97-AF65-F5344CB8AC3E}">
        <p14:creationId xmlns:p14="http://schemas.microsoft.com/office/powerpoint/2010/main" val="56196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BC1F-19A6-4A29-924B-14707F1B36C8}"/>
              </a:ext>
            </a:extLst>
          </p:cNvPr>
          <p:cNvSpPr>
            <a:spLocks noGrp="1"/>
          </p:cNvSpPr>
          <p:nvPr>
            <p:ph type="title"/>
          </p:nvPr>
        </p:nvSpPr>
        <p:spPr>
          <a:xfrm>
            <a:off x="905271" y="371703"/>
            <a:ext cx="10758443" cy="1325563"/>
          </a:xfrm>
        </p:spPr>
        <p:txBody>
          <a:bodyPr>
            <a:normAutofit/>
          </a:bodyPr>
          <a:lstStyle/>
          <a:p>
            <a:r>
              <a:rPr lang="en-GB" sz="2800" dirty="0">
                <a:solidFill>
                  <a:schemeClr val="tx1">
                    <a:lumMod val="50000"/>
                    <a:lumOff val="50000"/>
                  </a:schemeClr>
                </a:solidFill>
                <a:latin typeface="Arial Nova Light" panose="020B0304020202020204" pitchFamily="34" charset="0"/>
              </a:rPr>
              <a:t>What happens if a person is </a:t>
            </a:r>
            <a:r>
              <a:rPr lang="en-GB" sz="2800" b="1" dirty="0">
                <a:solidFill>
                  <a:schemeClr val="tx1">
                    <a:lumMod val="50000"/>
                    <a:lumOff val="50000"/>
                  </a:schemeClr>
                </a:solidFill>
                <a:latin typeface="Arial Nova Light" panose="020B0304020202020204" pitchFamily="34" charset="0"/>
              </a:rPr>
              <a:t>exposed</a:t>
            </a:r>
            <a:r>
              <a:rPr lang="en-GB" sz="2800" dirty="0">
                <a:solidFill>
                  <a:schemeClr val="tx1">
                    <a:lumMod val="50000"/>
                    <a:lumOff val="50000"/>
                  </a:schemeClr>
                </a:solidFill>
                <a:latin typeface="Arial Nova Light" panose="020B0304020202020204" pitchFamily="34" charset="0"/>
              </a:rPr>
              <a:t> </a:t>
            </a:r>
            <a:r>
              <a:rPr lang="en-GB" sz="2800" b="1" dirty="0">
                <a:solidFill>
                  <a:schemeClr val="tx1">
                    <a:lumMod val="50000"/>
                    <a:lumOff val="50000"/>
                  </a:schemeClr>
                </a:solidFill>
                <a:latin typeface="Arial Nova Light" panose="020B0304020202020204" pitchFamily="34" charset="0"/>
              </a:rPr>
              <a:t>more than once </a:t>
            </a:r>
            <a:r>
              <a:rPr lang="en-GB" sz="2800" dirty="0">
                <a:solidFill>
                  <a:schemeClr val="tx1">
                    <a:lumMod val="50000"/>
                    <a:lumOff val="50000"/>
                  </a:schemeClr>
                </a:solidFill>
                <a:latin typeface="Arial Nova Light" panose="020B0304020202020204" pitchFamily="34" charset="0"/>
              </a:rPr>
              <a:t>during their lifetime?</a:t>
            </a:r>
          </a:p>
        </p:txBody>
      </p:sp>
      <p:pic>
        <p:nvPicPr>
          <p:cNvPr id="2050" name="Picture 2" descr="Lessons in antiviral immunity">
            <a:extLst>
              <a:ext uri="{FF2B5EF4-FFF2-40B4-BE49-F238E27FC236}">
                <a16:creationId xmlns:a16="http://schemas.microsoft.com/office/drawing/2014/main" id="{C27E4E29-B764-4B04-B64E-8D3F3BDE2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722"/>
          <a:stretch/>
        </p:blipFill>
        <p:spPr bwMode="auto">
          <a:xfrm>
            <a:off x="905271" y="1771649"/>
            <a:ext cx="10381457" cy="410891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9EA466B-227F-408F-B561-B62CFAC46DE9}"/>
              </a:ext>
            </a:extLst>
          </p:cNvPr>
          <p:cNvSpPr>
            <a:spLocks noGrp="1"/>
          </p:cNvSpPr>
          <p:nvPr>
            <p:ph type="sldNum" sz="quarter" idx="12"/>
          </p:nvPr>
        </p:nvSpPr>
        <p:spPr/>
        <p:txBody>
          <a:bodyPr/>
          <a:lstStyle/>
          <a:p>
            <a:fld id="{5272FE66-7AD5-4CD1-9C96-61183579FFFB}" type="slidenum">
              <a:rPr lang="en-GB" smtClean="0"/>
              <a:t>4</a:t>
            </a:fld>
            <a:endParaRPr lang="en-GB"/>
          </a:p>
        </p:txBody>
      </p:sp>
    </p:spTree>
    <p:extLst>
      <p:ext uri="{BB962C8B-B14F-4D97-AF65-F5344CB8AC3E}">
        <p14:creationId xmlns:p14="http://schemas.microsoft.com/office/powerpoint/2010/main" val="3666211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8EE2-B8C0-4008-85B4-27FBAC4931C3}"/>
              </a:ext>
            </a:extLst>
          </p:cNvPr>
          <p:cNvSpPr>
            <a:spLocks noGrp="1"/>
          </p:cNvSpPr>
          <p:nvPr>
            <p:ph type="title"/>
          </p:nvPr>
        </p:nvSpPr>
        <p:spPr/>
        <p:txBody>
          <a:bodyPr>
            <a:normAutofit/>
          </a:bodyPr>
          <a:lstStyle/>
          <a:p>
            <a:r>
              <a:rPr lang="en-GB" sz="3600" dirty="0"/>
              <a:t>Estimate R</a:t>
            </a:r>
            <a:r>
              <a:rPr lang="en-GB" sz="3600" baseline="-25000" dirty="0"/>
              <a:t>0</a:t>
            </a:r>
            <a:r>
              <a:rPr lang="en-GB" sz="3600" dirty="0"/>
              <a:t> (more precisely R(t)) using </a:t>
            </a:r>
            <a:r>
              <a:rPr lang="en-GB" sz="3600" dirty="0" err="1"/>
              <a:t>EpiEstim</a:t>
            </a:r>
            <a:endParaRPr lang="en-GB" sz="3600" dirty="0"/>
          </a:p>
        </p:txBody>
      </p:sp>
      <p:sp>
        <p:nvSpPr>
          <p:cNvPr id="4" name="TextBox 3">
            <a:extLst>
              <a:ext uri="{FF2B5EF4-FFF2-40B4-BE49-F238E27FC236}">
                <a16:creationId xmlns:a16="http://schemas.microsoft.com/office/drawing/2014/main" id="{6B8FF29C-7F5A-4BCD-AFEC-EDBC37678AA9}"/>
              </a:ext>
            </a:extLst>
          </p:cNvPr>
          <p:cNvSpPr txBox="1"/>
          <p:nvPr/>
        </p:nvSpPr>
        <p:spPr>
          <a:xfrm>
            <a:off x="958850" y="1538238"/>
            <a:ext cx="10274300" cy="2031325"/>
          </a:xfrm>
          <a:prstGeom prst="rect">
            <a:avLst/>
          </a:prstGeom>
          <a:solidFill>
            <a:schemeClr val="tx1"/>
          </a:solidFill>
        </p:spPr>
        <p:txBody>
          <a:bodyPr wrap="square">
            <a:spAutoFit/>
          </a:bodyPr>
          <a:lstStyle/>
          <a:p>
            <a:r>
              <a:rPr lang="en-GB" dirty="0" err="1">
                <a:solidFill>
                  <a:srgbClr val="92D050"/>
                </a:solidFill>
                <a:latin typeface="Segoe UI Semilight" panose="020B0402040204020203" pitchFamily="34" charset="0"/>
                <a:cs typeface="Segoe UI Semilight" panose="020B0402040204020203" pitchFamily="34" charset="0"/>
              </a:rPr>
              <a:t>ww</a:t>
            </a:r>
            <a:r>
              <a:rPr lang="en-GB" dirty="0">
                <a:solidFill>
                  <a:srgbClr val="92D050"/>
                </a:solidFill>
                <a:latin typeface="Segoe UI Semilight" panose="020B0402040204020203" pitchFamily="34" charset="0"/>
                <a:cs typeface="Segoe UI Semilight" panose="020B0402040204020203" pitchFamily="34" charset="0"/>
              </a:rPr>
              <a:t>&lt;-which(Flu2009$time %% 1 ==0.0)</a:t>
            </a:r>
          </a:p>
          <a:p>
            <a:endParaRPr lang="en-GB" dirty="0">
              <a:solidFill>
                <a:srgbClr val="92D050"/>
              </a:solidFill>
              <a:latin typeface="Segoe UI Semilight" panose="020B0402040204020203" pitchFamily="34" charset="0"/>
              <a:cs typeface="Segoe UI Semilight" panose="020B0402040204020203" pitchFamily="34" charset="0"/>
            </a:endParaRPr>
          </a:p>
          <a:p>
            <a:r>
              <a:rPr lang="en-GB" dirty="0" err="1">
                <a:solidFill>
                  <a:srgbClr val="92D050"/>
                </a:solidFill>
                <a:latin typeface="Segoe UI Semilight" panose="020B0402040204020203" pitchFamily="34" charset="0"/>
                <a:cs typeface="Segoe UI Semilight" panose="020B0402040204020203" pitchFamily="34" charset="0"/>
              </a:rPr>
              <a:t>res_parametric_si</a:t>
            </a:r>
            <a:r>
              <a:rPr lang="en-GB" dirty="0">
                <a:solidFill>
                  <a:srgbClr val="92D050"/>
                </a:solidFill>
                <a:latin typeface="Segoe UI Semilight" panose="020B0402040204020203" pitchFamily="34" charset="0"/>
                <a:cs typeface="Segoe UI Semilight" panose="020B0402040204020203" pitchFamily="34" charset="0"/>
              </a:rPr>
              <a:t> &lt;- </a:t>
            </a:r>
            <a:r>
              <a:rPr lang="en-GB" dirty="0" err="1">
                <a:solidFill>
                  <a:srgbClr val="92D050"/>
                </a:solidFill>
                <a:latin typeface="Segoe UI Semilight" panose="020B0402040204020203" pitchFamily="34" charset="0"/>
                <a:cs typeface="Segoe UI Semilight" panose="020B0402040204020203" pitchFamily="34" charset="0"/>
              </a:rPr>
              <a:t>estimate_R</a:t>
            </a:r>
            <a:r>
              <a:rPr lang="en-GB" dirty="0">
                <a:solidFill>
                  <a:srgbClr val="92D050"/>
                </a:solidFill>
                <a:latin typeface="Segoe UI Semilight" panose="020B0402040204020203" pitchFamily="34" charset="0"/>
                <a:cs typeface="Segoe UI Semilight" panose="020B0402040204020203" pitchFamily="34" charset="0"/>
              </a:rPr>
              <a:t>(abs(Flu2009$incidence[</a:t>
            </a:r>
            <a:r>
              <a:rPr lang="en-GB" dirty="0" err="1">
                <a:solidFill>
                  <a:srgbClr val="92D050"/>
                </a:solidFill>
                <a:latin typeface="Segoe UI Semilight" panose="020B0402040204020203" pitchFamily="34" charset="0"/>
                <a:cs typeface="Segoe UI Semilight" panose="020B0402040204020203" pitchFamily="34" charset="0"/>
              </a:rPr>
              <a:t>ww</a:t>
            </a:r>
            <a:r>
              <a:rPr lang="en-GB" dirty="0">
                <a:solidFill>
                  <a:srgbClr val="92D050"/>
                </a:solidFill>
                <a:latin typeface="Segoe UI Semilight" panose="020B0402040204020203" pitchFamily="34" charset="0"/>
                <a:cs typeface="Segoe UI Semilight" panose="020B0402040204020203" pitchFamily="34" charset="0"/>
              </a:rPr>
              <a:t>]), method="</a:t>
            </a:r>
            <a:r>
              <a:rPr lang="en-GB" dirty="0" err="1">
                <a:solidFill>
                  <a:srgbClr val="92D050"/>
                </a:solidFill>
                <a:latin typeface="Segoe UI Semilight" panose="020B0402040204020203" pitchFamily="34" charset="0"/>
                <a:cs typeface="Segoe UI Semilight" panose="020B0402040204020203" pitchFamily="34" charset="0"/>
              </a:rPr>
              <a:t>parametric_si</a:t>
            </a:r>
            <a:r>
              <a:rPr lang="en-GB" dirty="0">
                <a:solidFill>
                  <a:srgbClr val="92D050"/>
                </a:solidFill>
                <a:latin typeface="Segoe UI Semilight" panose="020B0402040204020203" pitchFamily="34" charset="0"/>
                <a:cs typeface="Segoe UI Semilight" panose="020B0402040204020203" pitchFamily="34" charset="0"/>
              </a:rPr>
              <a:t>", config = </a:t>
            </a:r>
            <a:r>
              <a:rPr lang="en-GB" dirty="0" err="1">
                <a:solidFill>
                  <a:srgbClr val="92D050"/>
                </a:solidFill>
                <a:latin typeface="Segoe UI Semilight" panose="020B0402040204020203" pitchFamily="34" charset="0"/>
                <a:cs typeface="Segoe UI Semilight" panose="020B0402040204020203" pitchFamily="34" charset="0"/>
              </a:rPr>
              <a:t>make_config</a:t>
            </a:r>
            <a:r>
              <a:rPr lang="en-GB" dirty="0">
                <a:solidFill>
                  <a:srgbClr val="92D050"/>
                </a:solidFill>
                <a:latin typeface="Segoe UI Semilight" panose="020B0402040204020203" pitchFamily="34" charset="0"/>
                <a:cs typeface="Segoe UI Semilight" panose="020B0402040204020203" pitchFamily="34" charset="0"/>
              </a:rPr>
              <a:t>(list( </a:t>
            </a:r>
            <a:r>
              <a:rPr lang="en-GB" dirty="0" err="1">
                <a:solidFill>
                  <a:srgbClr val="92D050"/>
                </a:solidFill>
                <a:latin typeface="Segoe UI Semilight" panose="020B0402040204020203" pitchFamily="34" charset="0"/>
                <a:cs typeface="Segoe UI Semilight" panose="020B0402040204020203" pitchFamily="34" charset="0"/>
              </a:rPr>
              <a:t>mean_si</a:t>
            </a:r>
            <a:r>
              <a:rPr lang="en-GB" dirty="0">
                <a:solidFill>
                  <a:srgbClr val="92D050"/>
                </a:solidFill>
                <a:latin typeface="Segoe UI Semilight" panose="020B0402040204020203" pitchFamily="34" charset="0"/>
                <a:cs typeface="Segoe UI Semilight" panose="020B0402040204020203" pitchFamily="34" charset="0"/>
              </a:rPr>
              <a:t> = 9.0, </a:t>
            </a:r>
            <a:r>
              <a:rPr lang="en-GB" dirty="0" err="1">
                <a:solidFill>
                  <a:srgbClr val="92D050"/>
                </a:solidFill>
                <a:latin typeface="Segoe UI Semilight" panose="020B0402040204020203" pitchFamily="34" charset="0"/>
                <a:cs typeface="Segoe UI Semilight" panose="020B0402040204020203" pitchFamily="34" charset="0"/>
              </a:rPr>
              <a:t>std_si</a:t>
            </a:r>
            <a:r>
              <a:rPr lang="en-GB" dirty="0">
                <a:solidFill>
                  <a:srgbClr val="92D050"/>
                </a:solidFill>
                <a:latin typeface="Segoe UI Semilight" panose="020B0402040204020203" pitchFamily="34" charset="0"/>
                <a:cs typeface="Segoe UI Semilight" panose="020B0402040204020203" pitchFamily="34" charset="0"/>
              </a:rPr>
              <a:t> = 1.5)) ) </a:t>
            </a:r>
          </a:p>
          <a:p>
            <a:endParaRPr lang="en-GB" dirty="0">
              <a:solidFill>
                <a:srgbClr val="92D050"/>
              </a:solidFill>
              <a:latin typeface="Segoe UI Semilight" panose="020B0402040204020203" pitchFamily="34" charset="0"/>
              <a:cs typeface="Segoe UI Semilight" panose="020B0402040204020203" pitchFamily="34" charset="0"/>
            </a:endParaRPr>
          </a:p>
          <a:p>
            <a:r>
              <a:rPr lang="en-GB" dirty="0">
                <a:solidFill>
                  <a:srgbClr val="92D050"/>
                </a:solidFill>
                <a:latin typeface="Segoe UI Semilight" panose="020B0402040204020203" pitchFamily="34" charset="0"/>
                <a:cs typeface="Segoe UI Semilight" panose="020B0402040204020203" pitchFamily="34" charset="0"/>
              </a:rPr>
              <a:t>plot(</a:t>
            </a:r>
            <a:r>
              <a:rPr lang="en-GB" dirty="0" err="1">
                <a:solidFill>
                  <a:srgbClr val="92D050"/>
                </a:solidFill>
                <a:latin typeface="Segoe UI Semilight" panose="020B0402040204020203" pitchFamily="34" charset="0"/>
                <a:cs typeface="Segoe UI Semilight" panose="020B0402040204020203" pitchFamily="34" charset="0"/>
              </a:rPr>
              <a:t>res_parametric_si</a:t>
            </a:r>
            <a:r>
              <a:rPr lang="en-GB" dirty="0">
                <a:solidFill>
                  <a:srgbClr val="92D050"/>
                </a:solidFill>
                <a:latin typeface="Segoe UI Semilight" panose="020B0402040204020203" pitchFamily="34" charset="0"/>
                <a:cs typeface="Segoe UI Semilight" panose="020B0402040204020203" pitchFamily="34" charset="0"/>
              </a:rPr>
              <a:t>, legend = FALSE)</a:t>
            </a:r>
          </a:p>
          <a:p>
            <a:r>
              <a:rPr lang="en-GB" dirty="0" err="1">
                <a:solidFill>
                  <a:srgbClr val="92D050"/>
                </a:solidFill>
                <a:latin typeface="Segoe UI Semilight" panose="020B0402040204020203" pitchFamily="34" charset="0"/>
                <a:cs typeface="Segoe UI Semilight" panose="020B0402040204020203" pitchFamily="34" charset="0"/>
              </a:rPr>
              <a:t>res_parametric_si$R</a:t>
            </a:r>
            <a:endParaRPr lang="en-GB" dirty="0">
              <a:solidFill>
                <a:srgbClr val="92D050"/>
              </a:solidFill>
              <a:latin typeface="Segoe UI Semilight" panose="020B0402040204020203" pitchFamily="34" charset="0"/>
              <a:cs typeface="Segoe UI Semilight" panose="020B0402040204020203" pitchFamily="34" charset="0"/>
            </a:endParaRPr>
          </a:p>
        </p:txBody>
      </p:sp>
      <p:sp>
        <p:nvSpPr>
          <p:cNvPr id="5" name="Title 1">
            <a:extLst>
              <a:ext uri="{FF2B5EF4-FFF2-40B4-BE49-F238E27FC236}">
                <a16:creationId xmlns:a16="http://schemas.microsoft.com/office/drawing/2014/main" id="{3E55C9EE-1997-449A-B292-57ED7128D782}"/>
              </a:ext>
            </a:extLst>
          </p:cNvPr>
          <p:cNvSpPr txBox="1">
            <a:spLocks/>
          </p:cNvSpPr>
          <p:nvPr/>
        </p:nvSpPr>
        <p:spPr>
          <a:xfrm>
            <a:off x="838200" y="3806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Compare that against the expectation from the NGM calculation</a:t>
            </a:r>
          </a:p>
        </p:txBody>
      </p:sp>
      <p:sp>
        <p:nvSpPr>
          <p:cNvPr id="7" name="TextBox 6">
            <a:extLst>
              <a:ext uri="{FF2B5EF4-FFF2-40B4-BE49-F238E27FC236}">
                <a16:creationId xmlns:a16="http://schemas.microsoft.com/office/drawing/2014/main" id="{E3DCD3DB-B11C-40EE-9463-6A8906266E00}"/>
              </a:ext>
            </a:extLst>
          </p:cNvPr>
          <p:cNvSpPr txBox="1"/>
          <p:nvPr/>
        </p:nvSpPr>
        <p:spPr>
          <a:xfrm>
            <a:off x="958850" y="5015547"/>
            <a:ext cx="10274300" cy="923330"/>
          </a:xfrm>
          <a:prstGeom prst="rect">
            <a:avLst/>
          </a:prstGeom>
          <a:solidFill>
            <a:schemeClr val="tx1"/>
          </a:solidFill>
        </p:spPr>
        <p:txBody>
          <a:bodyPr wrap="square">
            <a:spAutoFit/>
          </a:bodyPr>
          <a:lstStyle/>
          <a:p>
            <a:r>
              <a:rPr lang="en-GB" dirty="0">
                <a:solidFill>
                  <a:srgbClr val="92D050"/>
                </a:solidFill>
                <a:latin typeface="Segoe UI Semilight" panose="020B0402040204020203" pitchFamily="34" charset="0"/>
                <a:cs typeface="Segoe UI Semilight" panose="020B0402040204020203" pitchFamily="34" charset="0"/>
              </a:rPr>
              <a:t>R0&lt;-parameters["beta"]*parameters["gamma"]/</a:t>
            </a:r>
          </a:p>
          <a:p>
            <a:r>
              <a:rPr lang="en-GB" dirty="0">
                <a:solidFill>
                  <a:srgbClr val="92D050"/>
                </a:solidFill>
                <a:latin typeface="Segoe UI Semilight" panose="020B0402040204020203" pitchFamily="34" charset="0"/>
                <a:cs typeface="Segoe UI Semilight" panose="020B0402040204020203" pitchFamily="34" charset="0"/>
              </a:rPr>
              <a:t>  ((parameters["gamma"]+parameters["mu"])*(parameters["tau"]+parameters["mu"]))</a:t>
            </a:r>
          </a:p>
          <a:p>
            <a:r>
              <a:rPr lang="en-GB" dirty="0">
                <a:solidFill>
                  <a:srgbClr val="92D050"/>
                </a:solidFill>
                <a:latin typeface="Segoe UI Semilight" panose="020B0402040204020203" pitchFamily="34" charset="0"/>
                <a:cs typeface="Segoe UI Semilight" panose="020B0402040204020203" pitchFamily="34" charset="0"/>
              </a:rPr>
              <a:t>R0</a:t>
            </a:r>
          </a:p>
        </p:txBody>
      </p:sp>
      <p:sp>
        <p:nvSpPr>
          <p:cNvPr id="3" name="Slide Number Placeholder 2">
            <a:extLst>
              <a:ext uri="{FF2B5EF4-FFF2-40B4-BE49-F238E27FC236}">
                <a16:creationId xmlns:a16="http://schemas.microsoft.com/office/drawing/2014/main" id="{03366952-5CBC-4402-990F-F1CFAF0C2F20}"/>
              </a:ext>
            </a:extLst>
          </p:cNvPr>
          <p:cNvSpPr>
            <a:spLocks noGrp="1"/>
          </p:cNvSpPr>
          <p:nvPr>
            <p:ph type="sldNum" sz="quarter" idx="12"/>
          </p:nvPr>
        </p:nvSpPr>
        <p:spPr/>
        <p:txBody>
          <a:bodyPr/>
          <a:lstStyle/>
          <a:p>
            <a:fld id="{5272FE66-7AD5-4CD1-9C96-61183579FFFB}" type="slidenum">
              <a:rPr lang="en-GB" smtClean="0"/>
              <a:t>40</a:t>
            </a:fld>
            <a:endParaRPr lang="en-GB"/>
          </a:p>
        </p:txBody>
      </p:sp>
      <p:sp>
        <p:nvSpPr>
          <p:cNvPr id="8" name="TextBox 7">
            <a:extLst>
              <a:ext uri="{FF2B5EF4-FFF2-40B4-BE49-F238E27FC236}">
                <a16:creationId xmlns:a16="http://schemas.microsoft.com/office/drawing/2014/main" id="{090D2A58-4448-4BF0-A7D6-408DCA9D31B3}"/>
              </a:ext>
            </a:extLst>
          </p:cNvPr>
          <p:cNvSpPr txBox="1"/>
          <p:nvPr/>
        </p:nvSpPr>
        <p:spPr>
          <a:xfrm>
            <a:off x="1" y="0"/>
            <a:ext cx="1045968" cy="307777"/>
          </a:xfrm>
          <a:prstGeom prst="rect">
            <a:avLst/>
          </a:prstGeom>
          <a:solidFill>
            <a:schemeClr val="tx1"/>
          </a:solidFill>
        </p:spPr>
        <p:txBody>
          <a:bodyPr wrap="square" rtlCol="0">
            <a:spAutoFit/>
          </a:bodyPr>
          <a:lstStyle/>
          <a:p>
            <a:r>
              <a:rPr lang="en-GB" sz="1400" dirty="0">
                <a:solidFill>
                  <a:srgbClr val="FFFF00"/>
                </a:solidFill>
              </a:rPr>
              <a:t>SEIR.R</a:t>
            </a:r>
          </a:p>
        </p:txBody>
      </p:sp>
      <p:sp>
        <p:nvSpPr>
          <p:cNvPr id="9" name="TextBox 8">
            <a:extLst>
              <a:ext uri="{FF2B5EF4-FFF2-40B4-BE49-F238E27FC236}">
                <a16:creationId xmlns:a16="http://schemas.microsoft.com/office/drawing/2014/main" id="{5EC62F23-239D-4CE7-BB8D-1FD5126A921D}"/>
              </a:ext>
            </a:extLst>
          </p:cNvPr>
          <p:cNvSpPr txBox="1"/>
          <p:nvPr/>
        </p:nvSpPr>
        <p:spPr>
          <a:xfrm>
            <a:off x="8469594" y="1439987"/>
            <a:ext cx="3594219"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Which timesteps refer to full days</a:t>
            </a:r>
          </a:p>
        </p:txBody>
      </p:sp>
      <p:sp>
        <p:nvSpPr>
          <p:cNvPr id="10" name="TextBox 9">
            <a:extLst>
              <a:ext uri="{FF2B5EF4-FFF2-40B4-BE49-F238E27FC236}">
                <a16:creationId xmlns:a16="http://schemas.microsoft.com/office/drawing/2014/main" id="{A5A1154F-9C51-4A4E-B81E-BF2019157190}"/>
              </a:ext>
            </a:extLst>
          </p:cNvPr>
          <p:cNvSpPr txBox="1"/>
          <p:nvPr/>
        </p:nvSpPr>
        <p:spPr>
          <a:xfrm>
            <a:off x="8469594" y="2884181"/>
            <a:ext cx="3594219"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Which timesteps refer to full days</a:t>
            </a:r>
          </a:p>
        </p:txBody>
      </p:sp>
    </p:spTree>
    <p:extLst>
      <p:ext uri="{BB962C8B-B14F-4D97-AF65-F5344CB8AC3E}">
        <p14:creationId xmlns:p14="http://schemas.microsoft.com/office/powerpoint/2010/main" val="1305678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385D-FD46-4FA8-ADD3-FA732559861E}"/>
              </a:ext>
            </a:extLst>
          </p:cNvPr>
          <p:cNvSpPr>
            <a:spLocks noGrp="1"/>
          </p:cNvSpPr>
          <p:nvPr>
            <p:ph type="title"/>
          </p:nvPr>
        </p:nvSpPr>
        <p:spPr>
          <a:xfrm>
            <a:off x="364067" y="365125"/>
            <a:ext cx="11472333" cy="1325563"/>
          </a:xfrm>
        </p:spPr>
        <p:txBody>
          <a:bodyPr>
            <a:noAutofit/>
          </a:bodyPr>
          <a:lstStyle/>
          <a:p>
            <a:pPr algn="ctr"/>
            <a:r>
              <a:rPr lang="en-GB" sz="3200" dirty="0"/>
              <a:t>Implement a 4n version of an Erlang distributed infectious period. How do the results compare with the standard SEIR model?</a:t>
            </a:r>
          </a:p>
        </p:txBody>
      </p:sp>
      <p:sp>
        <p:nvSpPr>
          <p:cNvPr id="4" name="TextBox 3">
            <a:extLst>
              <a:ext uri="{FF2B5EF4-FFF2-40B4-BE49-F238E27FC236}">
                <a16:creationId xmlns:a16="http://schemas.microsoft.com/office/drawing/2014/main" id="{4744919D-8B23-4E03-A504-3DFB2E581239}"/>
              </a:ext>
            </a:extLst>
          </p:cNvPr>
          <p:cNvSpPr txBox="1"/>
          <p:nvPr/>
        </p:nvSpPr>
        <p:spPr>
          <a:xfrm>
            <a:off x="-1" y="2056686"/>
            <a:ext cx="6307667" cy="4801314"/>
          </a:xfrm>
          <a:prstGeom prst="rect">
            <a:avLst/>
          </a:prstGeom>
          <a:solidFill>
            <a:schemeClr val="tx1"/>
          </a:solidFill>
          <a:ln>
            <a:solidFill>
              <a:schemeClr val="bg1">
                <a:lumMod val="50000"/>
              </a:schemeClr>
            </a:solidFill>
          </a:ln>
        </p:spPr>
        <p:txBody>
          <a:bodyPr wrap="square">
            <a:spAutoFit/>
          </a:bodyPr>
          <a:lstStyle/>
          <a:p>
            <a:pPr marL="177800"/>
            <a:r>
              <a:rPr lang="en-GB" dirty="0">
                <a:solidFill>
                  <a:srgbClr val="92D050"/>
                </a:solidFill>
                <a:latin typeface="Segoe UI Semilight" panose="020B0402040204020203" pitchFamily="34" charset="0"/>
                <a:cs typeface="Segoe UI Semilight" panose="020B0402040204020203" pitchFamily="34" charset="0"/>
              </a:rPr>
              <a:t>SEIR_model_4n&lt;-function(t, state, parameters) {</a:t>
            </a:r>
          </a:p>
          <a:p>
            <a:pPr marL="177800"/>
            <a:r>
              <a:rPr lang="en-GB" dirty="0">
                <a:solidFill>
                  <a:srgbClr val="92D050"/>
                </a:solidFill>
                <a:latin typeface="Segoe UI Semilight" panose="020B0402040204020203" pitchFamily="34" charset="0"/>
                <a:cs typeface="Segoe UI Semilight" panose="020B0402040204020203" pitchFamily="34" charset="0"/>
              </a:rPr>
              <a:t>  with(</a:t>
            </a:r>
            <a:r>
              <a:rPr lang="en-GB" dirty="0" err="1">
                <a:solidFill>
                  <a:srgbClr val="92D050"/>
                </a:solidFill>
                <a:latin typeface="Segoe UI Semilight" panose="020B0402040204020203" pitchFamily="34" charset="0"/>
                <a:cs typeface="Segoe UI Semilight" panose="020B0402040204020203" pitchFamily="34" charset="0"/>
              </a:rPr>
              <a:t>as.list</a:t>
            </a:r>
            <a:r>
              <a:rPr lang="en-GB" dirty="0">
                <a:solidFill>
                  <a:srgbClr val="92D050"/>
                </a:solidFill>
                <a:latin typeface="Segoe UI Semilight" panose="020B0402040204020203" pitchFamily="34" charset="0"/>
                <a:cs typeface="Segoe UI Semilight" panose="020B0402040204020203" pitchFamily="34" charset="0"/>
              </a:rPr>
              <a:t>(c(state, parameters)),{</a:t>
            </a:r>
          </a:p>
          <a:p>
            <a:pPr marL="177800"/>
            <a:r>
              <a:rPr lang="en-GB" dirty="0">
                <a:solidFill>
                  <a:srgbClr val="92D050"/>
                </a:solidFill>
                <a:latin typeface="Segoe UI Semilight" panose="020B0402040204020203" pitchFamily="34" charset="0"/>
                <a:cs typeface="Segoe UI Semilight" panose="020B0402040204020203" pitchFamily="34" charset="0"/>
              </a:rPr>
              <a:t>    P &lt;- (S+E+I1+I2+I3+I4+R)</a:t>
            </a:r>
          </a:p>
          <a:p>
            <a:pPr marL="177800"/>
            <a:r>
              <a:rPr lang="en-GB" dirty="0">
                <a:solidFill>
                  <a:srgbClr val="92D050"/>
                </a:solidFill>
                <a:latin typeface="Segoe UI Semilight" panose="020B0402040204020203" pitchFamily="34" charset="0"/>
                <a:cs typeface="Segoe UI Semilight" panose="020B0402040204020203" pitchFamily="34" charset="0"/>
              </a:rPr>
              <a:t>    n&lt;-4</a:t>
            </a:r>
          </a:p>
          <a:p>
            <a:pPr marL="177800"/>
            <a:r>
              <a:rPr lang="en-GB" dirty="0">
                <a:solidFill>
                  <a:srgbClr val="92D050"/>
                </a:solidFill>
                <a:latin typeface="Segoe UI Semilight" panose="020B0402040204020203" pitchFamily="34" charset="0"/>
                <a:cs typeface="Segoe UI Semilight" panose="020B0402040204020203" pitchFamily="34" charset="0"/>
              </a:rPr>
              <a:t>    lam&lt;- </a:t>
            </a:r>
            <a:r>
              <a:rPr lang="en-GB" dirty="0" err="1">
                <a:solidFill>
                  <a:srgbClr val="92D050"/>
                </a:solidFill>
                <a:latin typeface="Segoe UI Semilight" panose="020B0402040204020203" pitchFamily="34" charset="0"/>
                <a:cs typeface="Segoe UI Semilight" panose="020B0402040204020203" pitchFamily="34" charset="0"/>
              </a:rPr>
              <a:t>rnorm</a:t>
            </a:r>
            <a:r>
              <a:rPr lang="en-GB" dirty="0">
                <a:solidFill>
                  <a:srgbClr val="92D050"/>
                </a:solidFill>
                <a:latin typeface="Segoe UI Semilight" panose="020B0402040204020203" pitchFamily="34" charset="0"/>
                <a:cs typeface="Segoe UI Semilight" panose="020B0402040204020203" pitchFamily="34" charset="0"/>
              </a:rPr>
              <a:t>(1,parameters['beta'],5e-3)*(I1+I2+I3+I4)/P</a:t>
            </a:r>
          </a:p>
          <a:p>
            <a:pPr marL="1778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dS</a:t>
            </a:r>
            <a:r>
              <a:rPr lang="en-GB" dirty="0">
                <a:solidFill>
                  <a:srgbClr val="92D050"/>
                </a:solidFill>
                <a:latin typeface="Segoe UI Semilight" panose="020B0402040204020203" pitchFamily="34" charset="0"/>
                <a:cs typeface="Segoe UI Semilight" panose="020B0402040204020203" pitchFamily="34" charset="0"/>
              </a:rPr>
              <a:t> &lt;- mu*P-mu*S-lam*S   </a:t>
            </a:r>
          </a:p>
          <a:p>
            <a:pPr marL="1778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dE</a:t>
            </a:r>
            <a:r>
              <a:rPr lang="en-GB" dirty="0">
                <a:solidFill>
                  <a:srgbClr val="92D050"/>
                </a:solidFill>
                <a:latin typeface="Segoe UI Semilight" panose="020B0402040204020203" pitchFamily="34" charset="0"/>
                <a:cs typeface="Segoe UI Semilight" panose="020B0402040204020203" pitchFamily="34" charset="0"/>
              </a:rPr>
              <a:t> &lt;- lam*S-gamma*E-mu*E</a:t>
            </a:r>
          </a:p>
          <a:p>
            <a:pPr marL="177800"/>
            <a:r>
              <a:rPr lang="en-GB" dirty="0">
                <a:solidFill>
                  <a:srgbClr val="92D050"/>
                </a:solidFill>
                <a:latin typeface="Segoe UI Semilight" panose="020B0402040204020203" pitchFamily="34" charset="0"/>
                <a:cs typeface="Segoe UI Semilight" panose="020B0402040204020203" pitchFamily="34" charset="0"/>
              </a:rPr>
              <a:t>    dI1 &lt;- gamma*E-mu*I1-tau*n*I1 </a:t>
            </a:r>
          </a:p>
          <a:p>
            <a:pPr marL="177800"/>
            <a:r>
              <a:rPr lang="en-GB" dirty="0">
                <a:solidFill>
                  <a:srgbClr val="92D050"/>
                </a:solidFill>
                <a:latin typeface="Segoe UI Semilight" panose="020B0402040204020203" pitchFamily="34" charset="0"/>
                <a:cs typeface="Segoe UI Semilight" panose="020B0402040204020203" pitchFamily="34" charset="0"/>
              </a:rPr>
              <a:t>    dI2 &lt;- tau*n*I1-mu*I2-tau*n*I2</a:t>
            </a:r>
          </a:p>
          <a:p>
            <a:pPr marL="177800"/>
            <a:r>
              <a:rPr lang="en-GB" dirty="0">
                <a:solidFill>
                  <a:srgbClr val="92D050"/>
                </a:solidFill>
                <a:latin typeface="Segoe UI Semilight" panose="020B0402040204020203" pitchFamily="34" charset="0"/>
                <a:cs typeface="Segoe UI Semilight" panose="020B0402040204020203" pitchFamily="34" charset="0"/>
              </a:rPr>
              <a:t>    dI3 &lt;- tau*n*I2-mu*I3-tau*n*I3</a:t>
            </a:r>
          </a:p>
          <a:p>
            <a:pPr marL="177800"/>
            <a:r>
              <a:rPr lang="en-GB" dirty="0">
                <a:solidFill>
                  <a:srgbClr val="92D050"/>
                </a:solidFill>
                <a:latin typeface="Segoe UI Semilight" panose="020B0402040204020203" pitchFamily="34" charset="0"/>
                <a:cs typeface="Segoe UI Semilight" panose="020B0402040204020203" pitchFamily="34" charset="0"/>
              </a:rPr>
              <a:t>    dI4 &lt;- tau*n*I3-mu*I4-tau*n*I4</a:t>
            </a:r>
          </a:p>
          <a:p>
            <a:pPr marL="1778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dR</a:t>
            </a:r>
            <a:r>
              <a:rPr lang="en-GB" dirty="0">
                <a:solidFill>
                  <a:srgbClr val="92D050"/>
                </a:solidFill>
                <a:latin typeface="Segoe UI Semilight" panose="020B0402040204020203" pitchFamily="34" charset="0"/>
                <a:cs typeface="Segoe UI Semilight" panose="020B0402040204020203" pitchFamily="34" charset="0"/>
              </a:rPr>
              <a:t> &lt;- n*tau*I4-mu*R</a:t>
            </a:r>
          </a:p>
          <a:p>
            <a:pPr marL="177800"/>
            <a:r>
              <a:rPr lang="en-GB" dirty="0">
                <a:solidFill>
                  <a:srgbClr val="92D050"/>
                </a:solidFill>
                <a:latin typeface="Segoe UI Semilight" panose="020B0402040204020203" pitchFamily="34" charset="0"/>
                <a:cs typeface="Segoe UI Semilight" panose="020B0402040204020203" pitchFamily="34" charset="0"/>
              </a:rPr>
              <a:t>    list(c(</a:t>
            </a:r>
            <a:r>
              <a:rPr lang="en-GB" dirty="0" err="1">
                <a:solidFill>
                  <a:srgbClr val="92D050"/>
                </a:solidFill>
                <a:latin typeface="Segoe UI Semilight" panose="020B0402040204020203" pitchFamily="34" charset="0"/>
                <a:cs typeface="Segoe UI Semilight" panose="020B0402040204020203" pitchFamily="34" charset="0"/>
              </a:rPr>
              <a:t>dS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dE</a:t>
            </a:r>
            <a:r>
              <a:rPr lang="en-GB" dirty="0">
                <a:solidFill>
                  <a:srgbClr val="92D050"/>
                </a:solidFill>
                <a:latin typeface="Segoe UI Semilight" panose="020B0402040204020203" pitchFamily="34" charset="0"/>
                <a:cs typeface="Segoe UI Semilight" panose="020B0402040204020203" pitchFamily="34" charset="0"/>
              </a:rPr>
              <a:t>, dI1, dI2, dI3, dI4, </a:t>
            </a:r>
            <a:r>
              <a:rPr lang="en-GB" dirty="0" err="1">
                <a:solidFill>
                  <a:srgbClr val="92D050"/>
                </a:solidFill>
                <a:latin typeface="Segoe UI Semilight" panose="020B0402040204020203" pitchFamily="34" charset="0"/>
                <a:cs typeface="Segoe UI Semilight" panose="020B0402040204020203" pitchFamily="34" charset="0"/>
              </a:rPr>
              <a:t>dR</a:t>
            </a:r>
            <a:r>
              <a:rPr lang="en-GB" dirty="0">
                <a:solidFill>
                  <a:srgbClr val="92D050"/>
                </a:solidFill>
                <a:latin typeface="Segoe UI Semilight" panose="020B0402040204020203" pitchFamily="34" charset="0"/>
                <a:cs typeface="Segoe UI Semilight" panose="020B0402040204020203" pitchFamily="34" charset="0"/>
              </a:rPr>
              <a:t>))}) </a:t>
            </a:r>
          </a:p>
          <a:p>
            <a:pPr marL="177800"/>
            <a:r>
              <a:rPr lang="en-GB" dirty="0">
                <a:solidFill>
                  <a:srgbClr val="92D050"/>
                </a:solidFill>
                <a:latin typeface="Segoe UI Semilight" panose="020B0402040204020203" pitchFamily="34" charset="0"/>
                <a:cs typeface="Segoe UI Semilight" panose="020B0402040204020203" pitchFamily="34" charset="0"/>
              </a:rPr>
              <a:t>  }</a:t>
            </a:r>
          </a:p>
          <a:p>
            <a:pPr marL="177800"/>
            <a:r>
              <a:rPr lang="en-GB" dirty="0">
                <a:solidFill>
                  <a:srgbClr val="92D050"/>
                </a:solidFill>
                <a:latin typeface="Segoe UI Semilight" panose="020B0402040204020203" pitchFamily="34" charset="0"/>
                <a:cs typeface="Segoe UI Semilight" panose="020B0402040204020203" pitchFamily="34" charset="0"/>
              </a:rPr>
              <a:t>)</a:t>
            </a:r>
          </a:p>
          <a:p>
            <a:endParaRPr lang="en-GB" dirty="0">
              <a:solidFill>
                <a:srgbClr val="92D050"/>
              </a:solidFill>
              <a:latin typeface="Segoe UI Semilight" panose="020B0402040204020203" pitchFamily="34" charset="0"/>
              <a:cs typeface="Segoe UI Semilight" panose="020B0402040204020203" pitchFamily="34" charset="0"/>
            </a:endParaRPr>
          </a:p>
          <a:p>
            <a:endParaRPr lang="en-GB" dirty="0">
              <a:solidFill>
                <a:srgbClr val="92D050"/>
              </a:solidFill>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D54B938B-EDE8-4D37-99EB-BE7B0A40725E}"/>
              </a:ext>
            </a:extLst>
          </p:cNvPr>
          <p:cNvSpPr txBox="1"/>
          <p:nvPr/>
        </p:nvSpPr>
        <p:spPr>
          <a:xfrm>
            <a:off x="6172203" y="2056686"/>
            <a:ext cx="6019797" cy="4801314"/>
          </a:xfrm>
          <a:prstGeom prst="rect">
            <a:avLst/>
          </a:prstGeom>
          <a:solidFill>
            <a:schemeClr val="tx1"/>
          </a:solidFill>
          <a:ln>
            <a:solidFill>
              <a:schemeClr val="bg1">
                <a:lumMod val="50000"/>
              </a:schemeClr>
            </a:solidFill>
          </a:ln>
        </p:spPr>
        <p:txBody>
          <a:bodyPr wrap="square">
            <a:spAutoFit/>
          </a:bodyPr>
          <a:lstStyle/>
          <a:p>
            <a:pPr marL="177800"/>
            <a:r>
              <a:rPr lang="en-GB" dirty="0" err="1">
                <a:solidFill>
                  <a:srgbClr val="92D050"/>
                </a:solidFill>
                <a:latin typeface="Segoe UI Semilight" panose="020B0402040204020203" pitchFamily="34" charset="0"/>
                <a:cs typeface="Segoe UI Semilight" panose="020B0402040204020203" pitchFamily="34" charset="0"/>
              </a:rPr>
              <a:t>initP</a:t>
            </a:r>
            <a:r>
              <a:rPr lang="en-GB" dirty="0">
                <a:solidFill>
                  <a:srgbClr val="92D050"/>
                </a:solidFill>
                <a:latin typeface="Segoe UI Semilight" panose="020B0402040204020203" pitchFamily="34" charset="0"/>
                <a:cs typeface="Segoe UI Semilight" panose="020B0402040204020203" pitchFamily="34" charset="0"/>
              </a:rPr>
              <a:t>&lt;-1000</a:t>
            </a:r>
          </a:p>
          <a:p>
            <a:pPr marL="177800"/>
            <a:r>
              <a:rPr lang="en-GB" dirty="0" err="1">
                <a:solidFill>
                  <a:srgbClr val="92D050"/>
                </a:solidFill>
                <a:latin typeface="Segoe UI Semilight" panose="020B0402040204020203" pitchFamily="34" charset="0"/>
                <a:cs typeface="Segoe UI Semilight" panose="020B0402040204020203" pitchFamily="34" charset="0"/>
              </a:rPr>
              <a:t>initE</a:t>
            </a:r>
            <a:r>
              <a:rPr lang="en-GB" dirty="0">
                <a:solidFill>
                  <a:srgbClr val="92D050"/>
                </a:solidFill>
                <a:latin typeface="Segoe UI Semilight" panose="020B0402040204020203" pitchFamily="34" charset="0"/>
                <a:cs typeface="Segoe UI Semilight" panose="020B0402040204020203" pitchFamily="34" charset="0"/>
              </a:rPr>
              <a:t>&lt;-0</a:t>
            </a:r>
          </a:p>
          <a:p>
            <a:pPr marL="177800"/>
            <a:r>
              <a:rPr lang="en-GB" dirty="0">
                <a:solidFill>
                  <a:srgbClr val="92D050"/>
                </a:solidFill>
                <a:latin typeface="Segoe UI Semilight" panose="020B0402040204020203" pitchFamily="34" charset="0"/>
                <a:cs typeface="Segoe UI Semilight" panose="020B0402040204020203" pitchFamily="34" charset="0"/>
              </a:rPr>
              <a:t>initI1&lt;-1 </a:t>
            </a:r>
          </a:p>
          <a:p>
            <a:pPr marL="177800"/>
            <a:r>
              <a:rPr lang="en-GB" dirty="0">
                <a:solidFill>
                  <a:srgbClr val="92D050"/>
                </a:solidFill>
                <a:latin typeface="Segoe UI Semilight" panose="020B0402040204020203" pitchFamily="34" charset="0"/>
                <a:cs typeface="Segoe UI Semilight" panose="020B0402040204020203" pitchFamily="34" charset="0"/>
              </a:rPr>
              <a:t>initI2&lt;-1 </a:t>
            </a:r>
          </a:p>
          <a:p>
            <a:pPr marL="177800"/>
            <a:r>
              <a:rPr lang="en-GB" dirty="0">
                <a:solidFill>
                  <a:srgbClr val="92D050"/>
                </a:solidFill>
                <a:latin typeface="Segoe UI Semilight" panose="020B0402040204020203" pitchFamily="34" charset="0"/>
                <a:cs typeface="Segoe UI Semilight" panose="020B0402040204020203" pitchFamily="34" charset="0"/>
              </a:rPr>
              <a:t>initI3&lt;-1 </a:t>
            </a:r>
          </a:p>
          <a:p>
            <a:pPr marL="177800"/>
            <a:r>
              <a:rPr lang="en-GB" dirty="0">
                <a:solidFill>
                  <a:srgbClr val="92D050"/>
                </a:solidFill>
                <a:latin typeface="Segoe UI Semilight" panose="020B0402040204020203" pitchFamily="34" charset="0"/>
                <a:cs typeface="Segoe UI Semilight" panose="020B0402040204020203" pitchFamily="34" charset="0"/>
              </a:rPr>
              <a:t>initI4&lt;-1 </a:t>
            </a:r>
          </a:p>
          <a:p>
            <a:pPr marL="177800"/>
            <a:r>
              <a:rPr lang="en-GB" dirty="0" err="1">
                <a:solidFill>
                  <a:srgbClr val="92D050"/>
                </a:solidFill>
                <a:latin typeface="Segoe UI Semilight" panose="020B0402040204020203" pitchFamily="34" charset="0"/>
                <a:cs typeface="Segoe UI Semilight" panose="020B0402040204020203" pitchFamily="34" charset="0"/>
              </a:rPr>
              <a:t>initR</a:t>
            </a:r>
            <a:r>
              <a:rPr lang="en-GB" dirty="0">
                <a:solidFill>
                  <a:srgbClr val="92D050"/>
                </a:solidFill>
                <a:latin typeface="Segoe UI Semilight" panose="020B0402040204020203" pitchFamily="34" charset="0"/>
                <a:cs typeface="Segoe UI Semilight" panose="020B0402040204020203" pitchFamily="34" charset="0"/>
              </a:rPr>
              <a:t>&lt;-0 </a:t>
            </a:r>
          </a:p>
          <a:p>
            <a:pPr marL="177800"/>
            <a:r>
              <a:rPr lang="en-GB" dirty="0" err="1">
                <a:solidFill>
                  <a:srgbClr val="92D050"/>
                </a:solidFill>
                <a:latin typeface="Segoe UI Semilight" panose="020B0402040204020203" pitchFamily="34" charset="0"/>
                <a:cs typeface="Segoe UI Semilight" panose="020B0402040204020203" pitchFamily="34" charset="0"/>
              </a:rPr>
              <a:t>initS</a:t>
            </a:r>
            <a:r>
              <a:rPr lang="en-GB" dirty="0">
                <a:solidFill>
                  <a:srgbClr val="92D050"/>
                </a:solidFill>
                <a:latin typeface="Segoe UI Semilight" panose="020B0402040204020203" pitchFamily="34" charset="0"/>
                <a:cs typeface="Segoe UI Semilight" panose="020B0402040204020203" pitchFamily="34" charset="0"/>
              </a:rPr>
              <a:t>&lt;-initP-initI1-initI2-initI3-initI4-initR-initE</a:t>
            </a:r>
          </a:p>
          <a:p>
            <a:pPr marL="177800"/>
            <a:r>
              <a:rPr lang="en-GB" dirty="0">
                <a:solidFill>
                  <a:srgbClr val="92D050"/>
                </a:solidFill>
                <a:latin typeface="Segoe UI Semilight" panose="020B0402040204020203" pitchFamily="34" charset="0"/>
                <a:cs typeface="Segoe UI Semilight" panose="020B0402040204020203" pitchFamily="34" charset="0"/>
              </a:rPr>
              <a:t>istate4n &lt;- c(S = </a:t>
            </a:r>
            <a:r>
              <a:rPr lang="en-GB" dirty="0" err="1">
                <a:solidFill>
                  <a:srgbClr val="92D050"/>
                </a:solidFill>
                <a:latin typeface="Segoe UI Semilight" panose="020B0402040204020203" pitchFamily="34" charset="0"/>
                <a:cs typeface="Segoe UI Semilight" panose="020B0402040204020203" pitchFamily="34" charset="0"/>
              </a:rPr>
              <a:t>initS</a:t>
            </a:r>
            <a:r>
              <a:rPr lang="en-GB" dirty="0">
                <a:solidFill>
                  <a:srgbClr val="92D050"/>
                </a:solidFill>
                <a:latin typeface="Segoe UI Semilight" panose="020B0402040204020203" pitchFamily="34" charset="0"/>
                <a:cs typeface="Segoe UI Semilight" panose="020B0402040204020203" pitchFamily="34" charset="0"/>
              </a:rPr>
              <a:t>, E = </a:t>
            </a:r>
            <a:r>
              <a:rPr lang="en-GB" dirty="0" err="1">
                <a:solidFill>
                  <a:srgbClr val="92D050"/>
                </a:solidFill>
                <a:latin typeface="Segoe UI Semilight" panose="020B0402040204020203" pitchFamily="34" charset="0"/>
                <a:cs typeface="Segoe UI Semilight" panose="020B0402040204020203" pitchFamily="34" charset="0"/>
              </a:rPr>
              <a:t>initE</a:t>
            </a:r>
            <a:r>
              <a:rPr lang="en-GB" dirty="0">
                <a:solidFill>
                  <a:srgbClr val="92D050"/>
                </a:solidFill>
                <a:latin typeface="Segoe UI Semilight" panose="020B0402040204020203" pitchFamily="34" charset="0"/>
                <a:cs typeface="Segoe UI Semilight" panose="020B0402040204020203" pitchFamily="34" charset="0"/>
              </a:rPr>
              <a:t>, I1 = initI1, I2 = initI2, I3 = initI3, I4 = initI4, R = </a:t>
            </a:r>
            <a:r>
              <a:rPr lang="en-GB" dirty="0" err="1">
                <a:solidFill>
                  <a:srgbClr val="92D050"/>
                </a:solidFill>
                <a:latin typeface="Segoe UI Semilight" panose="020B0402040204020203" pitchFamily="34" charset="0"/>
                <a:cs typeface="Segoe UI Semilight" panose="020B0402040204020203" pitchFamily="34" charset="0"/>
              </a:rPr>
              <a:t>initR</a:t>
            </a:r>
            <a:r>
              <a:rPr lang="en-GB" dirty="0">
                <a:solidFill>
                  <a:srgbClr val="92D050"/>
                </a:solidFill>
                <a:latin typeface="Segoe UI Semilight" panose="020B0402040204020203" pitchFamily="34" charset="0"/>
                <a:cs typeface="Segoe UI Semilight" panose="020B0402040204020203" pitchFamily="34" charset="0"/>
              </a:rPr>
              <a:t>)</a:t>
            </a:r>
          </a:p>
          <a:p>
            <a:pPr marL="177800"/>
            <a:endParaRPr lang="en-GB" dirty="0">
              <a:solidFill>
                <a:srgbClr val="92D050"/>
              </a:solidFill>
              <a:latin typeface="Segoe UI Semilight" panose="020B0402040204020203" pitchFamily="34" charset="0"/>
              <a:cs typeface="Segoe UI Semilight" panose="020B0402040204020203" pitchFamily="34" charset="0"/>
            </a:endParaRPr>
          </a:p>
          <a:p>
            <a:pPr marL="177800"/>
            <a:r>
              <a:rPr lang="en-GB" dirty="0">
                <a:solidFill>
                  <a:srgbClr val="92D050"/>
                </a:solidFill>
                <a:latin typeface="Segoe UI Semilight" panose="020B0402040204020203" pitchFamily="34" charset="0"/>
                <a:cs typeface="Segoe UI Semilight" panose="020B0402040204020203" pitchFamily="34" charset="0"/>
              </a:rPr>
              <a:t>out4n &lt;- </a:t>
            </a:r>
            <a:r>
              <a:rPr lang="en-GB" dirty="0" err="1">
                <a:solidFill>
                  <a:srgbClr val="92D050"/>
                </a:solidFill>
                <a:latin typeface="Segoe UI Semilight" panose="020B0402040204020203" pitchFamily="34" charset="0"/>
                <a:cs typeface="Segoe UI Semilight" panose="020B0402040204020203" pitchFamily="34" charset="0"/>
              </a:rPr>
              <a:t>deSolve</a:t>
            </a:r>
            <a:r>
              <a:rPr lang="en-GB" dirty="0">
                <a:solidFill>
                  <a:srgbClr val="92D050"/>
                </a:solidFill>
                <a:latin typeface="Segoe UI Semilight" panose="020B0402040204020203" pitchFamily="34" charset="0"/>
                <a:cs typeface="Segoe UI Semilight" panose="020B0402040204020203" pitchFamily="34" charset="0"/>
              </a:rPr>
              <a:t>::ode(y = istate4n, times = </a:t>
            </a:r>
            <a:r>
              <a:rPr lang="en-GB" dirty="0" err="1">
                <a:solidFill>
                  <a:srgbClr val="92D050"/>
                </a:solidFill>
                <a:latin typeface="Segoe UI Semilight" panose="020B0402040204020203" pitchFamily="34" charset="0"/>
                <a:cs typeface="Segoe UI Semilight" panose="020B0402040204020203" pitchFamily="34" charset="0"/>
              </a:rPr>
              <a:t>tps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func</a:t>
            </a:r>
            <a:r>
              <a:rPr lang="en-GB" dirty="0">
                <a:solidFill>
                  <a:srgbClr val="92D050"/>
                </a:solidFill>
                <a:latin typeface="Segoe UI Semilight" panose="020B0402040204020203" pitchFamily="34" charset="0"/>
                <a:cs typeface="Segoe UI Semilight" panose="020B0402040204020203" pitchFamily="34" charset="0"/>
              </a:rPr>
              <a:t> = SEIR_model_4n, </a:t>
            </a:r>
            <a:r>
              <a:rPr lang="en-GB" dirty="0" err="1">
                <a:solidFill>
                  <a:srgbClr val="92D050"/>
                </a:solidFill>
                <a:latin typeface="Segoe UI Semilight" panose="020B0402040204020203" pitchFamily="34" charset="0"/>
                <a:cs typeface="Segoe UI Semilight" panose="020B0402040204020203" pitchFamily="34" charset="0"/>
              </a:rPr>
              <a:t>parms</a:t>
            </a:r>
            <a:r>
              <a:rPr lang="en-GB" dirty="0">
                <a:solidFill>
                  <a:srgbClr val="92D050"/>
                </a:solidFill>
                <a:latin typeface="Segoe UI Semilight" panose="020B0402040204020203" pitchFamily="34" charset="0"/>
                <a:cs typeface="Segoe UI Semilight" panose="020B0402040204020203" pitchFamily="34" charset="0"/>
              </a:rPr>
              <a:t> = parameters) </a:t>
            </a:r>
          </a:p>
          <a:p>
            <a:pPr marL="177800"/>
            <a:endParaRPr lang="en-GB" dirty="0">
              <a:solidFill>
                <a:srgbClr val="92D050"/>
              </a:solidFill>
              <a:latin typeface="Segoe UI Semilight" panose="020B0402040204020203" pitchFamily="34" charset="0"/>
              <a:cs typeface="Segoe UI Semilight" panose="020B0402040204020203" pitchFamily="34" charset="0"/>
            </a:endParaRPr>
          </a:p>
          <a:p>
            <a:pPr marL="177800"/>
            <a:r>
              <a:rPr lang="en-GB" dirty="0">
                <a:solidFill>
                  <a:srgbClr val="92D050"/>
                </a:solidFill>
                <a:latin typeface="Segoe UI Semilight" panose="020B0402040204020203" pitchFamily="34" charset="0"/>
                <a:cs typeface="Segoe UI Semilight" panose="020B0402040204020203" pitchFamily="34" charset="0"/>
              </a:rPr>
              <a:t>Flu2009_4n&lt;-</a:t>
            </a:r>
            <a:r>
              <a:rPr lang="en-GB" dirty="0" err="1">
                <a:solidFill>
                  <a:srgbClr val="92D050"/>
                </a:solidFill>
                <a:latin typeface="Segoe UI Semilight" panose="020B0402040204020203" pitchFamily="34" charset="0"/>
                <a:cs typeface="Segoe UI Semilight" panose="020B0402040204020203" pitchFamily="34" charset="0"/>
              </a:rPr>
              <a:t>as.data.frame</a:t>
            </a:r>
            <a:r>
              <a:rPr lang="en-GB">
                <a:solidFill>
                  <a:srgbClr val="92D050"/>
                </a:solidFill>
                <a:latin typeface="Segoe UI Semilight" panose="020B0402040204020203" pitchFamily="34" charset="0"/>
                <a:cs typeface="Segoe UI Semilight" panose="020B0402040204020203" pitchFamily="34" charset="0"/>
              </a:rPr>
              <a:t>(out4n)</a:t>
            </a:r>
            <a:endParaRPr lang="en-GB" dirty="0">
              <a:solidFill>
                <a:srgbClr val="92D050"/>
              </a:solidFill>
              <a:latin typeface="Segoe UI Semilight" panose="020B0402040204020203" pitchFamily="34" charset="0"/>
              <a:cs typeface="Segoe UI Semilight" panose="020B0402040204020203" pitchFamily="34" charset="0"/>
            </a:endParaRPr>
          </a:p>
          <a:p>
            <a:pPr marL="177800"/>
            <a:r>
              <a:rPr lang="en-GB" dirty="0">
                <a:solidFill>
                  <a:srgbClr val="92D050"/>
                </a:solidFill>
                <a:latin typeface="Segoe UI Semilight" panose="020B0402040204020203" pitchFamily="34" charset="0"/>
                <a:cs typeface="Segoe UI Semilight" panose="020B0402040204020203" pitchFamily="34" charset="0"/>
              </a:rPr>
              <a:t>plot(out4n)</a:t>
            </a:r>
          </a:p>
          <a:p>
            <a:pPr marL="177800"/>
            <a:r>
              <a:rPr lang="en-GB" dirty="0">
                <a:solidFill>
                  <a:srgbClr val="92D050"/>
                </a:solidFill>
                <a:latin typeface="Segoe UI Semilight" panose="020B0402040204020203" pitchFamily="34" charset="0"/>
                <a:cs typeface="Segoe UI Semilight" panose="020B0402040204020203" pitchFamily="34" charset="0"/>
              </a:rPr>
              <a:t>plot(Flu2009_4n)</a:t>
            </a:r>
          </a:p>
        </p:txBody>
      </p:sp>
      <p:sp>
        <p:nvSpPr>
          <p:cNvPr id="3" name="Slide Number Placeholder 2">
            <a:extLst>
              <a:ext uri="{FF2B5EF4-FFF2-40B4-BE49-F238E27FC236}">
                <a16:creationId xmlns:a16="http://schemas.microsoft.com/office/drawing/2014/main" id="{6E990066-7714-462A-B8E9-41076F081FAC}"/>
              </a:ext>
            </a:extLst>
          </p:cNvPr>
          <p:cNvSpPr>
            <a:spLocks noGrp="1"/>
          </p:cNvSpPr>
          <p:nvPr>
            <p:ph type="sldNum" sz="quarter" idx="12"/>
          </p:nvPr>
        </p:nvSpPr>
        <p:spPr/>
        <p:txBody>
          <a:bodyPr/>
          <a:lstStyle/>
          <a:p>
            <a:fld id="{5272FE66-7AD5-4CD1-9C96-61183579FFFB}" type="slidenum">
              <a:rPr lang="en-GB" smtClean="0"/>
              <a:t>41</a:t>
            </a:fld>
            <a:endParaRPr lang="en-GB"/>
          </a:p>
        </p:txBody>
      </p:sp>
      <p:sp>
        <p:nvSpPr>
          <p:cNvPr id="7" name="TextBox 6">
            <a:extLst>
              <a:ext uri="{FF2B5EF4-FFF2-40B4-BE49-F238E27FC236}">
                <a16:creationId xmlns:a16="http://schemas.microsoft.com/office/drawing/2014/main" id="{08D2C6D8-2B0E-4B63-B99C-E6A7F5B57A28}"/>
              </a:ext>
            </a:extLst>
          </p:cNvPr>
          <p:cNvSpPr txBox="1"/>
          <p:nvPr/>
        </p:nvSpPr>
        <p:spPr>
          <a:xfrm>
            <a:off x="1" y="0"/>
            <a:ext cx="1045968" cy="307777"/>
          </a:xfrm>
          <a:prstGeom prst="rect">
            <a:avLst/>
          </a:prstGeom>
          <a:solidFill>
            <a:schemeClr val="tx1"/>
          </a:solidFill>
        </p:spPr>
        <p:txBody>
          <a:bodyPr wrap="square" rtlCol="0">
            <a:spAutoFit/>
          </a:bodyPr>
          <a:lstStyle/>
          <a:p>
            <a:r>
              <a:rPr lang="en-GB" sz="1400" dirty="0">
                <a:solidFill>
                  <a:srgbClr val="FFFF00"/>
                </a:solidFill>
              </a:rPr>
              <a:t>SEIR.R</a:t>
            </a:r>
          </a:p>
        </p:txBody>
      </p:sp>
      <p:sp>
        <p:nvSpPr>
          <p:cNvPr id="8" name="TextBox 7">
            <a:extLst>
              <a:ext uri="{FF2B5EF4-FFF2-40B4-BE49-F238E27FC236}">
                <a16:creationId xmlns:a16="http://schemas.microsoft.com/office/drawing/2014/main" id="{ABA3D8EC-FC56-440D-A5AD-19439A0D5087}"/>
              </a:ext>
            </a:extLst>
          </p:cNvPr>
          <p:cNvSpPr txBox="1"/>
          <p:nvPr/>
        </p:nvSpPr>
        <p:spPr>
          <a:xfrm>
            <a:off x="3869269" y="2486826"/>
            <a:ext cx="2016808" cy="646331"/>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Ensure you include all state variables</a:t>
            </a:r>
          </a:p>
        </p:txBody>
      </p:sp>
      <p:sp>
        <p:nvSpPr>
          <p:cNvPr id="9" name="TextBox 8">
            <a:extLst>
              <a:ext uri="{FF2B5EF4-FFF2-40B4-BE49-F238E27FC236}">
                <a16:creationId xmlns:a16="http://schemas.microsoft.com/office/drawing/2014/main" id="{0700A555-64DC-4451-9F33-0BAC0338EB50}"/>
              </a:ext>
            </a:extLst>
          </p:cNvPr>
          <p:cNvSpPr txBox="1"/>
          <p:nvPr/>
        </p:nvSpPr>
        <p:spPr>
          <a:xfrm>
            <a:off x="3869268" y="3912550"/>
            <a:ext cx="2226731" cy="923330"/>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Follow the pattern, using </a:t>
            </a:r>
            <a:r>
              <a:rPr lang="en-GB" i="1" dirty="0">
                <a:solidFill>
                  <a:schemeClr val="bg1"/>
                </a:solidFill>
              </a:rPr>
              <a:t>n*tau </a:t>
            </a:r>
            <a:r>
              <a:rPr lang="en-GB" dirty="0">
                <a:solidFill>
                  <a:schemeClr val="bg1"/>
                </a:solidFill>
              </a:rPr>
              <a:t>for each transition rate</a:t>
            </a:r>
          </a:p>
        </p:txBody>
      </p:sp>
      <p:sp>
        <p:nvSpPr>
          <p:cNvPr id="11" name="TextBox 10">
            <a:extLst>
              <a:ext uri="{FF2B5EF4-FFF2-40B4-BE49-F238E27FC236}">
                <a16:creationId xmlns:a16="http://schemas.microsoft.com/office/drawing/2014/main" id="{E3C00D95-37FB-4093-93D9-E300D0E82D4E}"/>
              </a:ext>
            </a:extLst>
          </p:cNvPr>
          <p:cNvSpPr txBox="1"/>
          <p:nvPr/>
        </p:nvSpPr>
        <p:spPr>
          <a:xfrm>
            <a:off x="9755347" y="2586528"/>
            <a:ext cx="2226731" cy="646331"/>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Run the model as all the previous models</a:t>
            </a:r>
          </a:p>
        </p:txBody>
      </p:sp>
    </p:spTree>
    <p:extLst>
      <p:ext uri="{BB962C8B-B14F-4D97-AF65-F5344CB8AC3E}">
        <p14:creationId xmlns:p14="http://schemas.microsoft.com/office/powerpoint/2010/main" val="192429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6914-E929-40B5-A961-094614EC3CF1}"/>
              </a:ext>
            </a:extLst>
          </p:cNvPr>
          <p:cNvSpPr>
            <a:spLocks noGrp="1"/>
          </p:cNvSpPr>
          <p:nvPr>
            <p:ph type="title"/>
          </p:nvPr>
        </p:nvSpPr>
        <p:spPr>
          <a:xfrm>
            <a:off x="838200" y="555625"/>
            <a:ext cx="10515600" cy="1325563"/>
          </a:xfrm>
        </p:spPr>
        <p:txBody>
          <a:bodyPr>
            <a:normAutofit/>
          </a:bodyPr>
          <a:lstStyle/>
          <a:p>
            <a:r>
              <a:rPr lang="en-GB" sz="3600" dirty="0"/>
              <a:t>Implement a frequency dependent version of the SIR model</a:t>
            </a:r>
          </a:p>
        </p:txBody>
      </p:sp>
      <p:sp>
        <p:nvSpPr>
          <p:cNvPr id="3" name="Title 1">
            <a:extLst>
              <a:ext uri="{FF2B5EF4-FFF2-40B4-BE49-F238E27FC236}">
                <a16:creationId xmlns:a16="http://schemas.microsoft.com/office/drawing/2014/main" id="{A6ED89A4-EB59-449B-98E1-2BDE189E26C4}"/>
              </a:ext>
            </a:extLst>
          </p:cNvPr>
          <p:cNvSpPr txBox="1">
            <a:spLocks/>
          </p:cNvSpPr>
          <p:nvPr/>
        </p:nvSpPr>
        <p:spPr>
          <a:xfrm>
            <a:off x="838200" y="25439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How does the simulated epidemic change?</a:t>
            </a:r>
          </a:p>
        </p:txBody>
      </p:sp>
      <p:sp>
        <p:nvSpPr>
          <p:cNvPr id="5" name="TextBox 4">
            <a:extLst>
              <a:ext uri="{FF2B5EF4-FFF2-40B4-BE49-F238E27FC236}">
                <a16:creationId xmlns:a16="http://schemas.microsoft.com/office/drawing/2014/main" id="{0D05A1D7-ECBD-4501-AD37-93E8A67F0F97}"/>
              </a:ext>
            </a:extLst>
          </p:cNvPr>
          <p:cNvSpPr txBox="1"/>
          <p:nvPr/>
        </p:nvSpPr>
        <p:spPr>
          <a:xfrm>
            <a:off x="4000500" y="1650355"/>
            <a:ext cx="4191000" cy="461665"/>
          </a:xfrm>
          <a:prstGeom prst="rect">
            <a:avLst/>
          </a:prstGeom>
          <a:solidFill>
            <a:schemeClr val="tx1"/>
          </a:solidFill>
        </p:spPr>
        <p:txBody>
          <a:bodyPr wrap="square">
            <a:spAutoFit/>
          </a:bodyPr>
          <a:lstStyle/>
          <a:p>
            <a:r>
              <a:rPr lang="en-GB" sz="2400" dirty="0">
                <a:solidFill>
                  <a:srgbClr val="92D050"/>
                </a:solidFill>
                <a:latin typeface="Segoe UI Semilight" panose="020B0402040204020203" pitchFamily="34" charset="0"/>
                <a:cs typeface="Segoe UI Semilight" panose="020B0402040204020203" pitchFamily="34" charset="0"/>
              </a:rPr>
              <a:t>lam&lt;-parameters['beta']*I</a:t>
            </a:r>
          </a:p>
        </p:txBody>
      </p:sp>
      <p:sp>
        <p:nvSpPr>
          <p:cNvPr id="4" name="Slide Number Placeholder 3">
            <a:extLst>
              <a:ext uri="{FF2B5EF4-FFF2-40B4-BE49-F238E27FC236}">
                <a16:creationId xmlns:a16="http://schemas.microsoft.com/office/drawing/2014/main" id="{688F13FF-41F6-403A-A9AE-E8631E2DC4BC}"/>
              </a:ext>
            </a:extLst>
          </p:cNvPr>
          <p:cNvSpPr>
            <a:spLocks noGrp="1"/>
          </p:cNvSpPr>
          <p:nvPr>
            <p:ph type="sldNum" sz="quarter" idx="12"/>
          </p:nvPr>
        </p:nvSpPr>
        <p:spPr/>
        <p:txBody>
          <a:bodyPr/>
          <a:lstStyle/>
          <a:p>
            <a:fld id="{5272FE66-7AD5-4CD1-9C96-61183579FFFB}" type="slidenum">
              <a:rPr lang="en-GB" smtClean="0"/>
              <a:t>42</a:t>
            </a:fld>
            <a:endParaRPr lang="en-GB"/>
          </a:p>
        </p:txBody>
      </p:sp>
      <p:sp>
        <p:nvSpPr>
          <p:cNvPr id="6" name="TextBox 5">
            <a:extLst>
              <a:ext uri="{FF2B5EF4-FFF2-40B4-BE49-F238E27FC236}">
                <a16:creationId xmlns:a16="http://schemas.microsoft.com/office/drawing/2014/main" id="{176282AA-7054-44F0-8440-EA16DA319971}"/>
              </a:ext>
            </a:extLst>
          </p:cNvPr>
          <p:cNvSpPr txBox="1"/>
          <p:nvPr/>
        </p:nvSpPr>
        <p:spPr>
          <a:xfrm>
            <a:off x="1" y="0"/>
            <a:ext cx="1045968" cy="307777"/>
          </a:xfrm>
          <a:prstGeom prst="rect">
            <a:avLst/>
          </a:prstGeom>
          <a:solidFill>
            <a:schemeClr val="tx1"/>
          </a:solidFill>
        </p:spPr>
        <p:txBody>
          <a:bodyPr wrap="square" rtlCol="0">
            <a:spAutoFit/>
          </a:bodyPr>
          <a:lstStyle/>
          <a:p>
            <a:r>
              <a:rPr lang="en-GB" sz="1400" dirty="0">
                <a:solidFill>
                  <a:srgbClr val="FFFF00"/>
                </a:solidFill>
              </a:rPr>
              <a:t>SIR.R</a:t>
            </a:r>
          </a:p>
        </p:txBody>
      </p:sp>
    </p:spTree>
    <p:extLst>
      <p:ext uri="{BB962C8B-B14F-4D97-AF65-F5344CB8AC3E}">
        <p14:creationId xmlns:p14="http://schemas.microsoft.com/office/powerpoint/2010/main" val="336333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CCD4-00C4-4D0B-BE8E-D5366DD9A06B}"/>
              </a:ext>
            </a:extLst>
          </p:cNvPr>
          <p:cNvSpPr>
            <a:spLocks noGrp="1"/>
          </p:cNvSpPr>
          <p:nvPr>
            <p:ph type="title"/>
          </p:nvPr>
        </p:nvSpPr>
        <p:spPr>
          <a:xfrm>
            <a:off x="838200" y="191675"/>
            <a:ext cx="10833100" cy="1325563"/>
          </a:xfrm>
        </p:spPr>
        <p:txBody>
          <a:bodyPr>
            <a:normAutofit/>
          </a:bodyPr>
          <a:lstStyle/>
          <a:p>
            <a:r>
              <a:rPr lang="en-GB" sz="3600" dirty="0"/>
              <a:t>Let’s adapt the SIR code and incorporate loss of immunity.  </a:t>
            </a:r>
          </a:p>
        </p:txBody>
      </p:sp>
      <p:sp>
        <p:nvSpPr>
          <p:cNvPr id="3" name="Title 1">
            <a:extLst>
              <a:ext uri="{FF2B5EF4-FFF2-40B4-BE49-F238E27FC236}">
                <a16:creationId xmlns:a16="http://schemas.microsoft.com/office/drawing/2014/main" id="{655A75C3-1C2F-4A89-A70A-B6914A50CBB4}"/>
              </a:ext>
            </a:extLst>
          </p:cNvPr>
          <p:cNvSpPr txBox="1">
            <a:spLocks/>
          </p:cNvSpPr>
          <p:nvPr/>
        </p:nvSpPr>
        <p:spPr>
          <a:xfrm>
            <a:off x="838200" y="43497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Calculate the number of infected people at equilibrium when alpha = 1/150.</a:t>
            </a:r>
          </a:p>
        </p:txBody>
      </p:sp>
      <p:sp>
        <p:nvSpPr>
          <p:cNvPr id="6" name="TextBox 5">
            <a:extLst>
              <a:ext uri="{FF2B5EF4-FFF2-40B4-BE49-F238E27FC236}">
                <a16:creationId xmlns:a16="http://schemas.microsoft.com/office/drawing/2014/main" id="{FA000389-CCDD-4B35-83D4-2D9811D3914B}"/>
              </a:ext>
            </a:extLst>
          </p:cNvPr>
          <p:cNvSpPr txBox="1"/>
          <p:nvPr/>
        </p:nvSpPr>
        <p:spPr>
          <a:xfrm>
            <a:off x="3048000" y="1291399"/>
            <a:ext cx="6096000" cy="2862322"/>
          </a:xfrm>
          <a:prstGeom prst="rect">
            <a:avLst/>
          </a:prstGeom>
          <a:solidFill>
            <a:schemeClr val="tx1"/>
          </a:solidFill>
        </p:spPr>
        <p:txBody>
          <a:bodyPr wrap="square">
            <a:spAutoFit/>
          </a:bodyPr>
          <a:lstStyle/>
          <a:p>
            <a:pPr marL="266700"/>
            <a:r>
              <a:rPr lang="en-GB" dirty="0" err="1">
                <a:solidFill>
                  <a:srgbClr val="92D050"/>
                </a:solidFill>
                <a:latin typeface="Segoe UI Semilight" panose="020B0402040204020203" pitchFamily="34" charset="0"/>
                <a:cs typeface="Segoe UI Semilight" panose="020B0402040204020203" pitchFamily="34" charset="0"/>
              </a:rPr>
              <a:t>SIRS_model</a:t>
            </a:r>
            <a:r>
              <a:rPr lang="en-GB" dirty="0">
                <a:solidFill>
                  <a:srgbClr val="92D050"/>
                </a:solidFill>
                <a:latin typeface="Segoe UI Semilight" panose="020B0402040204020203" pitchFamily="34" charset="0"/>
                <a:cs typeface="Segoe UI Semilight" panose="020B0402040204020203" pitchFamily="34" charset="0"/>
              </a:rPr>
              <a:t>&lt;-function(t, state, parameters) {</a:t>
            </a:r>
          </a:p>
          <a:p>
            <a:pPr marL="266700"/>
            <a:r>
              <a:rPr lang="en-GB" dirty="0">
                <a:solidFill>
                  <a:srgbClr val="92D050"/>
                </a:solidFill>
                <a:latin typeface="Segoe UI Semilight" panose="020B0402040204020203" pitchFamily="34" charset="0"/>
                <a:cs typeface="Segoe UI Semilight" panose="020B0402040204020203" pitchFamily="34" charset="0"/>
              </a:rPr>
              <a:t>  with(</a:t>
            </a:r>
            <a:r>
              <a:rPr lang="en-GB" dirty="0" err="1">
                <a:solidFill>
                  <a:srgbClr val="92D050"/>
                </a:solidFill>
                <a:latin typeface="Segoe UI Semilight" panose="020B0402040204020203" pitchFamily="34" charset="0"/>
                <a:cs typeface="Segoe UI Semilight" panose="020B0402040204020203" pitchFamily="34" charset="0"/>
              </a:rPr>
              <a:t>as.list</a:t>
            </a:r>
            <a:r>
              <a:rPr lang="en-GB" dirty="0">
                <a:solidFill>
                  <a:srgbClr val="92D050"/>
                </a:solidFill>
                <a:latin typeface="Segoe UI Semilight" panose="020B0402040204020203" pitchFamily="34" charset="0"/>
                <a:cs typeface="Segoe UI Semilight" panose="020B0402040204020203" pitchFamily="34" charset="0"/>
              </a:rPr>
              <a:t>(c(state, parameters)),{</a:t>
            </a:r>
          </a:p>
          <a:p>
            <a:pPr marL="266700"/>
            <a:r>
              <a:rPr lang="en-GB" dirty="0">
                <a:solidFill>
                  <a:srgbClr val="92D050"/>
                </a:solidFill>
                <a:latin typeface="Segoe UI Semilight" panose="020B0402040204020203" pitchFamily="34" charset="0"/>
                <a:cs typeface="Segoe UI Semilight" panose="020B0402040204020203" pitchFamily="34" charset="0"/>
              </a:rPr>
              <a:t>    P &lt;- (S+I+R)</a:t>
            </a:r>
          </a:p>
          <a:p>
            <a:pPr marL="266700"/>
            <a:r>
              <a:rPr lang="en-GB" dirty="0">
                <a:solidFill>
                  <a:srgbClr val="92D050"/>
                </a:solidFill>
                <a:latin typeface="Segoe UI Semilight" panose="020B0402040204020203" pitchFamily="34" charset="0"/>
                <a:cs typeface="Segoe UI Semilight" panose="020B0402040204020203" pitchFamily="34" charset="0"/>
              </a:rPr>
              <a:t>    lam&lt;-parameters['beta’]*I/P</a:t>
            </a:r>
          </a:p>
          <a:p>
            <a:pPr marL="266700"/>
            <a:r>
              <a:rPr lang="en-GB" dirty="0">
                <a:solidFill>
                  <a:srgbClr val="92D050"/>
                </a:solidFill>
                <a:latin typeface="Segoe UI Semilight" panose="020B0402040204020203" pitchFamily="34" charset="0"/>
                <a:cs typeface="Segoe UI Semilight" panose="020B0402040204020203" pitchFamily="34" charset="0"/>
              </a:rPr>
              <a:t>    </a:t>
            </a:r>
          </a:p>
          <a:p>
            <a:pPr marL="2667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dS</a:t>
            </a:r>
            <a:r>
              <a:rPr lang="en-GB" dirty="0">
                <a:solidFill>
                  <a:srgbClr val="92D050"/>
                </a:solidFill>
                <a:latin typeface="Segoe UI Semilight" panose="020B0402040204020203" pitchFamily="34" charset="0"/>
                <a:cs typeface="Segoe UI Semilight" panose="020B0402040204020203" pitchFamily="34" charset="0"/>
              </a:rPr>
              <a:t> &lt;- mu*P-mu*S-lam*</a:t>
            </a:r>
            <a:r>
              <a:rPr lang="en-GB" dirty="0" err="1">
                <a:solidFill>
                  <a:srgbClr val="92D050"/>
                </a:solidFill>
                <a:latin typeface="Segoe UI Semilight" panose="020B0402040204020203" pitchFamily="34" charset="0"/>
                <a:cs typeface="Segoe UI Semilight" panose="020B0402040204020203" pitchFamily="34" charset="0"/>
              </a:rPr>
              <a:t>S+alpha</a:t>
            </a:r>
            <a:r>
              <a:rPr lang="en-GB" dirty="0">
                <a:solidFill>
                  <a:srgbClr val="92D050"/>
                </a:solidFill>
                <a:latin typeface="Segoe UI Semilight" panose="020B0402040204020203" pitchFamily="34" charset="0"/>
                <a:cs typeface="Segoe UI Semilight" panose="020B0402040204020203" pitchFamily="34" charset="0"/>
              </a:rPr>
              <a:t>*R         </a:t>
            </a:r>
          </a:p>
          <a:p>
            <a:pPr marL="2667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dI</a:t>
            </a:r>
            <a:r>
              <a:rPr lang="en-GB" dirty="0">
                <a:solidFill>
                  <a:srgbClr val="92D050"/>
                </a:solidFill>
                <a:latin typeface="Segoe UI Semilight" panose="020B0402040204020203" pitchFamily="34" charset="0"/>
                <a:cs typeface="Segoe UI Semilight" panose="020B0402040204020203" pitchFamily="34" charset="0"/>
              </a:rPr>
              <a:t> &lt;- lam*S-tau*I-mu*I </a:t>
            </a:r>
          </a:p>
          <a:p>
            <a:pPr marL="2667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dR</a:t>
            </a:r>
            <a:r>
              <a:rPr lang="en-GB" dirty="0">
                <a:solidFill>
                  <a:srgbClr val="92D050"/>
                </a:solidFill>
                <a:latin typeface="Segoe UI Semilight" panose="020B0402040204020203" pitchFamily="34" charset="0"/>
                <a:cs typeface="Segoe UI Semilight" panose="020B0402040204020203" pitchFamily="34" charset="0"/>
              </a:rPr>
              <a:t> &lt;- tau*I-mu*R-alpha*R</a:t>
            </a:r>
          </a:p>
          <a:p>
            <a:pPr marL="266700"/>
            <a:r>
              <a:rPr lang="en-GB" dirty="0">
                <a:solidFill>
                  <a:srgbClr val="92D050"/>
                </a:solidFill>
                <a:latin typeface="Segoe UI Semilight" panose="020B0402040204020203" pitchFamily="34" charset="0"/>
                <a:cs typeface="Segoe UI Semilight" panose="020B0402040204020203" pitchFamily="34" charset="0"/>
              </a:rPr>
              <a:t>    list(c(</a:t>
            </a:r>
            <a:r>
              <a:rPr lang="en-GB" dirty="0" err="1">
                <a:solidFill>
                  <a:srgbClr val="92D050"/>
                </a:solidFill>
                <a:latin typeface="Segoe UI Semilight" panose="020B0402040204020203" pitchFamily="34" charset="0"/>
                <a:cs typeface="Segoe UI Semilight" panose="020B0402040204020203" pitchFamily="34" charset="0"/>
              </a:rPr>
              <a:t>dS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dI</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dR</a:t>
            </a:r>
            <a:r>
              <a:rPr lang="en-GB" dirty="0">
                <a:solidFill>
                  <a:srgbClr val="92D050"/>
                </a:solidFill>
                <a:latin typeface="Segoe UI Semilight" panose="020B0402040204020203" pitchFamily="34" charset="0"/>
                <a:cs typeface="Segoe UI Semilight" panose="020B0402040204020203" pitchFamily="34" charset="0"/>
              </a:rPr>
              <a:t>))}) </a:t>
            </a:r>
          </a:p>
          <a:p>
            <a:pPr marL="266700"/>
            <a:r>
              <a:rPr lang="en-GB" dirty="0">
                <a:solidFill>
                  <a:srgbClr val="92D050"/>
                </a:solidFill>
                <a:latin typeface="Segoe UI Semilight" panose="020B0402040204020203" pitchFamily="34" charset="0"/>
                <a:cs typeface="Segoe UI Semilight" panose="020B0402040204020203" pitchFamily="34" charset="0"/>
              </a:rPr>
              <a:t>}</a:t>
            </a:r>
          </a:p>
        </p:txBody>
      </p:sp>
      <p:sp>
        <p:nvSpPr>
          <p:cNvPr id="8" name="TextBox 7">
            <a:extLst>
              <a:ext uri="{FF2B5EF4-FFF2-40B4-BE49-F238E27FC236}">
                <a16:creationId xmlns:a16="http://schemas.microsoft.com/office/drawing/2014/main" id="{1C4F0410-C7B3-4C13-90DE-F4883ACC216C}"/>
              </a:ext>
            </a:extLst>
          </p:cNvPr>
          <p:cNvSpPr txBox="1"/>
          <p:nvPr/>
        </p:nvSpPr>
        <p:spPr>
          <a:xfrm>
            <a:off x="1565275" y="5661012"/>
            <a:ext cx="9378950" cy="923330"/>
          </a:xfrm>
          <a:prstGeom prst="rect">
            <a:avLst/>
          </a:prstGeom>
          <a:solidFill>
            <a:schemeClr val="tx1"/>
          </a:solidFill>
        </p:spPr>
        <p:txBody>
          <a:bodyPr wrap="square">
            <a:spAutoFit/>
          </a:bodyPr>
          <a:lstStyle/>
          <a:p>
            <a:pPr marL="444500"/>
            <a:r>
              <a:rPr lang="en-GB" dirty="0">
                <a:solidFill>
                  <a:srgbClr val="92D050"/>
                </a:solidFill>
                <a:latin typeface="Segoe UI Semilight" panose="020B0402040204020203" pitchFamily="34" charset="0"/>
                <a:cs typeface="Segoe UI Semilight" panose="020B0402040204020203" pitchFamily="34" charset="0"/>
              </a:rPr>
              <a:t>out &lt;- </a:t>
            </a:r>
            <a:r>
              <a:rPr lang="en-GB" dirty="0" err="1">
                <a:solidFill>
                  <a:srgbClr val="92D050"/>
                </a:solidFill>
                <a:latin typeface="Segoe UI Semilight" panose="020B0402040204020203" pitchFamily="34" charset="0"/>
                <a:cs typeface="Segoe UI Semilight" panose="020B0402040204020203" pitchFamily="34" charset="0"/>
              </a:rPr>
              <a:t>deSolve</a:t>
            </a:r>
            <a:r>
              <a:rPr lang="en-GB" dirty="0">
                <a:solidFill>
                  <a:srgbClr val="92D050"/>
                </a:solidFill>
                <a:latin typeface="Segoe UI Semilight" panose="020B0402040204020203" pitchFamily="34" charset="0"/>
                <a:cs typeface="Segoe UI Semilight" panose="020B0402040204020203" pitchFamily="34" charset="0"/>
              </a:rPr>
              <a:t>::ode(y = </a:t>
            </a:r>
            <a:r>
              <a:rPr lang="en-GB" dirty="0" err="1">
                <a:solidFill>
                  <a:srgbClr val="92D050"/>
                </a:solidFill>
                <a:latin typeface="Segoe UI Semilight" panose="020B0402040204020203" pitchFamily="34" charset="0"/>
                <a:cs typeface="Segoe UI Semilight" panose="020B0402040204020203" pitchFamily="34" charset="0"/>
              </a:rPr>
              <a:t>istate</a:t>
            </a:r>
            <a:r>
              <a:rPr lang="en-GB" dirty="0">
                <a:solidFill>
                  <a:srgbClr val="92D050"/>
                </a:solidFill>
                <a:latin typeface="Segoe UI Semilight" panose="020B0402040204020203" pitchFamily="34" charset="0"/>
                <a:cs typeface="Segoe UI Semilight" panose="020B0402040204020203" pitchFamily="34" charset="0"/>
              </a:rPr>
              <a:t>, times = </a:t>
            </a:r>
            <a:r>
              <a:rPr lang="en-GB" dirty="0" err="1">
                <a:solidFill>
                  <a:srgbClr val="92D050"/>
                </a:solidFill>
                <a:latin typeface="Segoe UI Semilight" panose="020B0402040204020203" pitchFamily="34" charset="0"/>
                <a:cs typeface="Segoe UI Semilight" panose="020B0402040204020203" pitchFamily="34" charset="0"/>
              </a:rPr>
              <a:t>tps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func</a:t>
            </a:r>
            <a:r>
              <a:rPr lang="en-GB" dirty="0">
                <a:solidFill>
                  <a:srgbClr val="92D050"/>
                </a:solidFill>
                <a:latin typeface="Segoe UI Semilight" panose="020B0402040204020203" pitchFamily="34" charset="0"/>
                <a:cs typeface="Segoe UI Semilight" panose="020B0402040204020203" pitchFamily="34" charset="0"/>
              </a:rPr>
              <a:t> = </a:t>
            </a:r>
            <a:r>
              <a:rPr lang="en-GB" dirty="0" err="1">
                <a:solidFill>
                  <a:srgbClr val="92D050"/>
                </a:solidFill>
                <a:latin typeface="Segoe UI Semilight" panose="020B0402040204020203" pitchFamily="34" charset="0"/>
                <a:cs typeface="Segoe UI Semilight" panose="020B0402040204020203" pitchFamily="34" charset="0"/>
              </a:rPr>
              <a:t>SIRS_model</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parms</a:t>
            </a:r>
            <a:r>
              <a:rPr lang="en-GB" dirty="0">
                <a:solidFill>
                  <a:srgbClr val="92D050"/>
                </a:solidFill>
                <a:latin typeface="Segoe UI Semilight" panose="020B0402040204020203" pitchFamily="34" charset="0"/>
                <a:cs typeface="Segoe UI Semilight" panose="020B0402040204020203" pitchFamily="34" charset="0"/>
              </a:rPr>
              <a:t> = parameters) </a:t>
            </a:r>
          </a:p>
          <a:p>
            <a:pPr marL="444500"/>
            <a:r>
              <a:rPr lang="en-GB" dirty="0">
                <a:solidFill>
                  <a:srgbClr val="92D050"/>
                </a:solidFill>
                <a:latin typeface="Segoe UI Semilight" panose="020B0402040204020203" pitchFamily="34" charset="0"/>
                <a:cs typeface="Segoe UI Semilight" panose="020B0402040204020203" pitchFamily="34" charset="0"/>
              </a:rPr>
              <a:t>plot(out)</a:t>
            </a:r>
          </a:p>
          <a:p>
            <a:pPr marL="444500"/>
            <a:r>
              <a:rPr lang="en-GB" dirty="0">
                <a:solidFill>
                  <a:srgbClr val="92D050"/>
                </a:solidFill>
                <a:latin typeface="Segoe UI Semilight" panose="020B0402040204020203" pitchFamily="34" charset="0"/>
                <a:cs typeface="Segoe UI Semilight" panose="020B0402040204020203" pitchFamily="34" charset="0"/>
              </a:rPr>
              <a:t>tail(out[,3],1)</a:t>
            </a:r>
          </a:p>
        </p:txBody>
      </p:sp>
      <p:sp>
        <p:nvSpPr>
          <p:cNvPr id="4" name="Slide Number Placeholder 3">
            <a:extLst>
              <a:ext uri="{FF2B5EF4-FFF2-40B4-BE49-F238E27FC236}">
                <a16:creationId xmlns:a16="http://schemas.microsoft.com/office/drawing/2014/main" id="{F252EA93-AC9C-4778-A038-B5CF75A8CA4C}"/>
              </a:ext>
            </a:extLst>
          </p:cNvPr>
          <p:cNvSpPr>
            <a:spLocks noGrp="1"/>
          </p:cNvSpPr>
          <p:nvPr>
            <p:ph type="sldNum" sz="quarter" idx="12"/>
          </p:nvPr>
        </p:nvSpPr>
        <p:spPr/>
        <p:txBody>
          <a:bodyPr/>
          <a:lstStyle/>
          <a:p>
            <a:fld id="{5272FE66-7AD5-4CD1-9C96-61183579FFFB}" type="slidenum">
              <a:rPr lang="en-GB" smtClean="0"/>
              <a:t>43</a:t>
            </a:fld>
            <a:endParaRPr lang="en-GB"/>
          </a:p>
        </p:txBody>
      </p:sp>
      <p:sp>
        <p:nvSpPr>
          <p:cNvPr id="7" name="TextBox 6">
            <a:extLst>
              <a:ext uri="{FF2B5EF4-FFF2-40B4-BE49-F238E27FC236}">
                <a16:creationId xmlns:a16="http://schemas.microsoft.com/office/drawing/2014/main" id="{1220D86F-14D2-40C7-878E-EFA6F109AC27}"/>
              </a:ext>
            </a:extLst>
          </p:cNvPr>
          <p:cNvSpPr txBox="1"/>
          <p:nvPr/>
        </p:nvSpPr>
        <p:spPr>
          <a:xfrm>
            <a:off x="0" y="0"/>
            <a:ext cx="1045968" cy="307777"/>
          </a:xfrm>
          <a:prstGeom prst="rect">
            <a:avLst/>
          </a:prstGeom>
          <a:solidFill>
            <a:schemeClr val="tx1"/>
          </a:solidFill>
        </p:spPr>
        <p:txBody>
          <a:bodyPr wrap="square" rtlCol="0">
            <a:spAutoFit/>
          </a:bodyPr>
          <a:lstStyle/>
          <a:p>
            <a:r>
              <a:rPr lang="en-GB" sz="1400" dirty="0">
                <a:solidFill>
                  <a:srgbClr val="FFFF00"/>
                </a:solidFill>
              </a:rPr>
              <a:t>SIRS.R</a:t>
            </a:r>
          </a:p>
        </p:txBody>
      </p:sp>
      <p:sp>
        <p:nvSpPr>
          <p:cNvPr id="9" name="TextBox 8">
            <a:extLst>
              <a:ext uri="{FF2B5EF4-FFF2-40B4-BE49-F238E27FC236}">
                <a16:creationId xmlns:a16="http://schemas.microsoft.com/office/drawing/2014/main" id="{E2A3CFA0-E75D-4B94-8350-A0F242FEBFF0}"/>
              </a:ext>
            </a:extLst>
          </p:cNvPr>
          <p:cNvSpPr txBox="1"/>
          <p:nvPr/>
        </p:nvSpPr>
        <p:spPr>
          <a:xfrm>
            <a:off x="8464932" y="1449938"/>
            <a:ext cx="2413864"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As in practical session 1</a:t>
            </a:r>
          </a:p>
        </p:txBody>
      </p:sp>
      <p:sp>
        <p:nvSpPr>
          <p:cNvPr id="10" name="TextBox 9">
            <a:extLst>
              <a:ext uri="{FF2B5EF4-FFF2-40B4-BE49-F238E27FC236}">
                <a16:creationId xmlns:a16="http://schemas.microsoft.com/office/drawing/2014/main" id="{47E85E64-77A9-4A20-BB3B-8A553C4C84B3}"/>
              </a:ext>
            </a:extLst>
          </p:cNvPr>
          <p:cNvSpPr txBox="1"/>
          <p:nvPr/>
        </p:nvSpPr>
        <p:spPr>
          <a:xfrm>
            <a:off x="5477854" y="6191244"/>
            <a:ext cx="6528987" cy="646331"/>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Assuming the model is run for enough timesteps, the equilibrium solution can be given by the last value for each variable</a:t>
            </a:r>
          </a:p>
        </p:txBody>
      </p:sp>
    </p:spTree>
    <p:extLst>
      <p:ext uri="{BB962C8B-B14F-4D97-AF65-F5344CB8AC3E}">
        <p14:creationId xmlns:p14="http://schemas.microsoft.com/office/powerpoint/2010/main" val="307968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5A26B-161D-4B13-ADDE-A4C4B00C4040}"/>
              </a:ext>
            </a:extLst>
          </p:cNvPr>
          <p:cNvSpPr txBox="1">
            <a:spLocks/>
          </p:cNvSpPr>
          <p:nvPr/>
        </p:nvSpPr>
        <p:spPr>
          <a:xfrm>
            <a:off x="838200" y="3492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Repeat for several values of beta and alpha (+/-50% and +/-25%, </a:t>
            </a:r>
            <a:r>
              <a:rPr lang="en-GB" sz="3600" dirty="0" err="1"/>
              <a:t>e.g</a:t>
            </a:r>
            <a:r>
              <a:rPr lang="en-GB" sz="3600" dirty="0"/>
              <a:t>) in the most efficient way possible. </a:t>
            </a:r>
          </a:p>
        </p:txBody>
      </p:sp>
      <p:sp>
        <p:nvSpPr>
          <p:cNvPr id="5" name="TextBox 4">
            <a:extLst>
              <a:ext uri="{FF2B5EF4-FFF2-40B4-BE49-F238E27FC236}">
                <a16:creationId xmlns:a16="http://schemas.microsoft.com/office/drawing/2014/main" id="{69A38C5B-DBE1-4CF6-A36A-DDEA138DAFBF}"/>
              </a:ext>
            </a:extLst>
          </p:cNvPr>
          <p:cNvSpPr txBox="1"/>
          <p:nvPr/>
        </p:nvSpPr>
        <p:spPr>
          <a:xfrm>
            <a:off x="493059" y="1674807"/>
            <a:ext cx="11403105" cy="4801314"/>
          </a:xfrm>
          <a:prstGeom prst="rect">
            <a:avLst/>
          </a:prstGeom>
          <a:solidFill>
            <a:schemeClr val="tx1"/>
          </a:solidFill>
        </p:spPr>
        <p:txBody>
          <a:bodyPr wrap="square">
            <a:spAutoFit/>
          </a:bodyPr>
          <a:lstStyle/>
          <a:p>
            <a:pPr marL="355600"/>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&lt;-</a:t>
            </a:r>
            <a:r>
              <a:rPr lang="en-GB" dirty="0" err="1">
                <a:solidFill>
                  <a:srgbClr val="92D050"/>
                </a:solidFill>
                <a:latin typeface="Segoe UI Semilight" panose="020B0402040204020203" pitchFamily="34" charset="0"/>
                <a:cs typeface="Segoe UI Semilight" panose="020B0402040204020203" pitchFamily="34" charset="0"/>
              </a:rPr>
              <a:t>seq</a:t>
            </a:r>
            <a:r>
              <a:rPr lang="en-GB" dirty="0">
                <a:solidFill>
                  <a:srgbClr val="92D050"/>
                </a:solidFill>
                <a:latin typeface="Segoe UI Semilight" panose="020B0402040204020203" pitchFamily="34" charset="0"/>
                <a:cs typeface="Segoe UI Semilight" panose="020B0402040204020203" pitchFamily="34" charset="0"/>
              </a:rPr>
              <a:t>(0.5,1.5,by=0.25)*parameters["beta"]</a:t>
            </a:r>
          </a:p>
          <a:p>
            <a:pPr marL="355600"/>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&lt;-round(</a:t>
            </a:r>
            <a:r>
              <a:rPr lang="en-GB" dirty="0" err="1">
                <a:solidFill>
                  <a:srgbClr val="92D050"/>
                </a:solidFill>
                <a:latin typeface="Segoe UI Semilight" panose="020B0402040204020203" pitchFamily="34" charset="0"/>
                <a:cs typeface="Segoe UI Semilight" panose="020B0402040204020203" pitchFamily="34" charset="0"/>
              </a:rPr>
              <a:t>seq</a:t>
            </a:r>
            <a:r>
              <a:rPr lang="en-GB" dirty="0">
                <a:solidFill>
                  <a:srgbClr val="92D050"/>
                </a:solidFill>
                <a:latin typeface="Segoe UI Semilight" panose="020B0402040204020203" pitchFamily="34" charset="0"/>
                <a:cs typeface="Segoe UI Semilight" panose="020B0402040204020203" pitchFamily="34" charset="0"/>
              </a:rPr>
              <a:t>(0.5,1.5,by=0.25)*parameters["alpha"],4)</a:t>
            </a:r>
          </a:p>
          <a:p>
            <a:pPr marL="355600"/>
            <a:r>
              <a:rPr lang="en-GB" dirty="0">
                <a:solidFill>
                  <a:srgbClr val="92D050"/>
                </a:solidFill>
                <a:latin typeface="Segoe UI Semilight" panose="020B0402040204020203" pitchFamily="34" charset="0"/>
                <a:cs typeface="Segoe UI Semilight" panose="020B0402040204020203" pitchFamily="34" charset="0"/>
              </a:rPr>
              <a:t>result&lt;-matrix(0,nrow = length(</a:t>
            </a:r>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),length(</a:t>
            </a:r>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a:t>
            </a:r>
          </a:p>
          <a:p>
            <a:pPr marL="355600"/>
            <a:endParaRPr lang="en-GB" dirty="0">
              <a:solidFill>
                <a:srgbClr val="92D050"/>
              </a:solidFill>
              <a:latin typeface="Segoe UI Semilight" panose="020B0402040204020203" pitchFamily="34" charset="0"/>
              <a:cs typeface="Segoe UI Semilight" panose="020B0402040204020203" pitchFamily="34" charset="0"/>
            </a:endParaRPr>
          </a:p>
          <a:p>
            <a:pPr marL="355600"/>
            <a:r>
              <a:rPr lang="en-GB" dirty="0">
                <a:solidFill>
                  <a:srgbClr val="92D050"/>
                </a:solidFill>
                <a:latin typeface="Segoe UI Semilight" panose="020B0402040204020203" pitchFamily="34" charset="0"/>
                <a:cs typeface="Segoe UI Semilight" panose="020B0402040204020203" pitchFamily="34" charset="0"/>
              </a:rPr>
              <a:t>for (</a:t>
            </a:r>
            <a:r>
              <a:rPr lang="en-GB" dirty="0" err="1">
                <a:solidFill>
                  <a:srgbClr val="92D050"/>
                </a:solidFill>
                <a:latin typeface="Segoe UI Semilight" panose="020B0402040204020203" pitchFamily="34" charset="0"/>
                <a:cs typeface="Segoe UI Semilight" panose="020B0402040204020203" pitchFamily="34" charset="0"/>
              </a:rPr>
              <a:t>i</a:t>
            </a:r>
            <a:r>
              <a:rPr lang="en-GB" dirty="0">
                <a:solidFill>
                  <a:srgbClr val="92D050"/>
                </a:solidFill>
                <a:latin typeface="Segoe UI Semilight" panose="020B0402040204020203" pitchFamily="34" charset="0"/>
                <a:cs typeface="Segoe UI Semilight" panose="020B0402040204020203" pitchFamily="34" charset="0"/>
              </a:rPr>
              <a:t> in 1:length(</a:t>
            </a:r>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a:t>
            </a:r>
          </a:p>
          <a:p>
            <a:pPr marL="355600"/>
            <a:r>
              <a:rPr lang="en-GB" dirty="0">
                <a:solidFill>
                  <a:srgbClr val="92D050"/>
                </a:solidFill>
                <a:latin typeface="Segoe UI Semilight" panose="020B0402040204020203" pitchFamily="34" charset="0"/>
                <a:cs typeface="Segoe UI Semilight" panose="020B0402040204020203" pitchFamily="34" charset="0"/>
              </a:rPr>
              <a:t>   for (j in 1:length(</a:t>
            </a:r>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a:t>
            </a:r>
          </a:p>
          <a:p>
            <a:pPr marL="355600"/>
            <a:r>
              <a:rPr lang="en-GB" dirty="0">
                <a:solidFill>
                  <a:srgbClr val="92D050"/>
                </a:solidFill>
                <a:latin typeface="Segoe UI Semilight" panose="020B0402040204020203" pitchFamily="34" charset="0"/>
                <a:cs typeface="Segoe UI Semilight" panose="020B0402040204020203" pitchFamily="34" charset="0"/>
              </a:rPr>
              <a:t>      parameters["beta"]&lt;-</a:t>
            </a:r>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a:t>
            </a:r>
            <a:r>
              <a:rPr lang="en-GB" dirty="0" err="1">
                <a:solidFill>
                  <a:srgbClr val="92D050"/>
                </a:solidFill>
                <a:latin typeface="Segoe UI Semilight" panose="020B0402040204020203" pitchFamily="34" charset="0"/>
                <a:cs typeface="Segoe UI Semilight" panose="020B0402040204020203" pitchFamily="34" charset="0"/>
              </a:rPr>
              <a:t>i</a:t>
            </a:r>
            <a:r>
              <a:rPr lang="en-GB" dirty="0">
                <a:solidFill>
                  <a:srgbClr val="92D050"/>
                </a:solidFill>
                <a:latin typeface="Segoe UI Semilight" panose="020B0402040204020203" pitchFamily="34" charset="0"/>
                <a:cs typeface="Segoe UI Semilight" panose="020B0402040204020203" pitchFamily="34" charset="0"/>
              </a:rPr>
              <a:t>]</a:t>
            </a:r>
          </a:p>
          <a:p>
            <a:pPr marL="355600"/>
            <a:r>
              <a:rPr lang="en-GB" dirty="0">
                <a:solidFill>
                  <a:srgbClr val="92D050"/>
                </a:solidFill>
                <a:latin typeface="Segoe UI Semilight" panose="020B0402040204020203" pitchFamily="34" charset="0"/>
                <a:cs typeface="Segoe UI Semilight" panose="020B0402040204020203" pitchFamily="34" charset="0"/>
              </a:rPr>
              <a:t>      parameters["alpha"]&lt;-</a:t>
            </a:r>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[j]</a:t>
            </a:r>
          </a:p>
          <a:p>
            <a:pPr marL="355600"/>
            <a:r>
              <a:rPr lang="en-GB" dirty="0">
                <a:solidFill>
                  <a:srgbClr val="92D050"/>
                </a:solidFill>
                <a:latin typeface="Segoe UI Semilight" panose="020B0402040204020203" pitchFamily="34" charset="0"/>
                <a:cs typeface="Segoe UI Semilight" panose="020B0402040204020203" pitchFamily="34" charset="0"/>
              </a:rPr>
              <a:t>    </a:t>
            </a:r>
          </a:p>
          <a:p>
            <a:pPr marL="355600"/>
            <a:r>
              <a:rPr lang="en-GB" dirty="0">
                <a:solidFill>
                  <a:srgbClr val="92D050"/>
                </a:solidFill>
                <a:latin typeface="Segoe UI Semilight" panose="020B0402040204020203" pitchFamily="34" charset="0"/>
                <a:cs typeface="Segoe UI Semilight" panose="020B0402040204020203" pitchFamily="34" charset="0"/>
              </a:rPr>
              <a:t>      out &lt;- </a:t>
            </a:r>
            <a:r>
              <a:rPr lang="en-GB" dirty="0" err="1">
                <a:solidFill>
                  <a:srgbClr val="92D050"/>
                </a:solidFill>
                <a:latin typeface="Segoe UI Semilight" panose="020B0402040204020203" pitchFamily="34" charset="0"/>
                <a:cs typeface="Segoe UI Semilight" panose="020B0402040204020203" pitchFamily="34" charset="0"/>
              </a:rPr>
              <a:t>deSolve</a:t>
            </a:r>
            <a:r>
              <a:rPr lang="en-GB" dirty="0">
                <a:solidFill>
                  <a:srgbClr val="92D050"/>
                </a:solidFill>
                <a:latin typeface="Segoe UI Semilight" panose="020B0402040204020203" pitchFamily="34" charset="0"/>
                <a:cs typeface="Segoe UI Semilight" panose="020B0402040204020203" pitchFamily="34" charset="0"/>
              </a:rPr>
              <a:t>::ode(y = </a:t>
            </a:r>
            <a:r>
              <a:rPr lang="en-GB" dirty="0" err="1">
                <a:solidFill>
                  <a:srgbClr val="92D050"/>
                </a:solidFill>
                <a:latin typeface="Segoe UI Semilight" panose="020B0402040204020203" pitchFamily="34" charset="0"/>
                <a:cs typeface="Segoe UI Semilight" panose="020B0402040204020203" pitchFamily="34" charset="0"/>
              </a:rPr>
              <a:t>istate</a:t>
            </a:r>
            <a:r>
              <a:rPr lang="en-GB" dirty="0">
                <a:solidFill>
                  <a:srgbClr val="92D050"/>
                </a:solidFill>
                <a:latin typeface="Segoe UI Semilight" panose="020B0402040204020203" pitchFamily="34" charset="0"/>
                <a:cs typeface="Segoe UI Semilight" panose="020B0402040204020203" pitchFamily="34" charset="0"/>
              </a:rPr>
              <a:t>, times = </a:t>
            </a:r>
            <a:r>
              <a:rPr lang="en-GB" dirty="0" err="1">
                <a:solidFill>
                  <a:srgbClr val="92D050"/>
                </a:solidFill>
                <a:latin typeface="Segoe UI Semilight" panose="020B0402040204020203" pitchFamily="34" charset="0"/>
                <a:cs typeface="Segoe UI Semilight" panose="020B0402040204020203" pitchFamily="34" charset="0"/>
              </a:rPr>
              <a:t>tps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func</a:t>
            </a:r>
            <a:r>
              <a:rPr lang="en-GB" dirty="0">
                <a:solidFill>
                  <a:srgbClr val="92D050"/>
                </a:solidFill>
                <a:latin typeface="Segoe UI Semilight" panose="020B0402040204020203" pitchFamily="34" charset="0"/>
                <a:cs typeface="Segoe UI Semilight" panose="020B0402040204020203" pitchFamily="34" charset="0"/>
              </a:rPr>
              <a:t> = </a:t>
            </a:r>
            <a:r>
              <a:rPr lang="en-GB" dirty="0" err="1">
                <a:solidFill>
                  <a:srgbClr val="92D050"/>
                </a:solidFill>
                <a:latin typeface="Segoe UI Semilight" panose="020B0402040204020203" pitchFamily="34" charset="0"/>
                <a:cs typeface="Segoe UI Semilight" panose="020B0402040204020203" pitchFamily="34" charset="0"/>
              </a:rPr>
              <a:t>SIRS_model</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parms</a:t>
            </a:r>
            <a:r>
              <a:rPr lang="en-GB" dirty="0">
                <a:solidFill>
                  <a:srgbClr val="92D050"/>
                </a:solidFill>
                <a:latin typeface="Segoe UI Semilight" panose="020B0402040204020203" pitchFamily="34" charset="0"/>
                <a:cs typeface="Segoe UI Semilight" panose="020B0402040204020203" pitchFamily="34" charset="0"/>
              </a:rPr>
              <a:t> = parameters)</a:t>
            </a:r>
          </a:p>
          <a:p>
            <a:pPr marL="355600"/>
            <a:r>
              <a:rPr lang="en-GB" dirty="0">
                <a:solidFill>
                  <a:srgbClr val="92D050"/>
                </a:solidFill>
                <a:latin typeface="Segoe UI Semilight" panose="020B0402040204020203" pitchFamily="34" charset="0"/>
                <a:cs typeface="Segoe UI Semilight" panose="020B0402040204020203" pitchFamily="34" charset="0"/>
              </a:rPr>
              <a:t>      result[</a:t>
            </a:r>
            <a:r>
              <a:rPr lang="en-GB" dirty="0" err="1">
                <a:solidFill>
                  <a:srgbClr val="92D050"/>
                </a:solidFill>
                <a:latin typeface="Segoe UI Semilight" panose="020B0402040204020203" pitchFamily="34" charset="0"/>
                <a:cs typeface="Segoe UI Semilight" panose="020B0402040204020203" pitchFamily="34" charset="0"/>
              </a:rPr>
              <a:t>i,j</a:t>
            </a:r>
            <a:r>
              <a:rPr lang="en-GB" dirty="0">
                <a:solidFill>
                  <a:srgbClr val="92D050"/>
                </a:solidFill>
                <a:latin typeface="Segoe UI Semilight" panose="020B0402040204020203" pitchFamily="34" charset="0"/>
                <a:cs typeface="Segoe UI Semilight" panose="020B0402040204020203" pitchFamily="34" charset="0"/>
              </a:rPr>
              <a:t>]&lt;-tail(out[,3],1)</a:t>
            </a:r>
          </a:p>
          <a:p>
            <a:pPr marL="355600"/>
            <a:r>
              <a:rPr lang="en-GB" dirty="0">
                <a:solidFill>
                  <a:srgbClr val="92D050"/>
                </a:solidFill>
                <a:latin typeface="Segoe UI Semilight" panose="020B0402040204020203" pitchFamily="34" charset="0"/>
                <a:cs typeface="Segoe UI Semilight" panose="020B0402040204020203" pitchFamily="34" charset="0"/>
              </a:rPr>
              <a:t>   }</a:t>
            </a:r>
          </a:p>
          <a:p>
            <a:pPr marL="355600"/>
            <a:r>
              <a:rPr lang="en-GB" dirty="0">
                <a:solidFill>
                  <a:srgbClr val="92D050"/>
                </a:solidFill>
                <a:latin typeface="Segoe UI Semilight" panose="020B0402040204020203" pitchFamily="34" charset="0"/>
                <a:cs typeface="Segoe UI Semilight" panose="020B0402040204020203" pitchFamily="34" charset="0"/>
              </a:rPr>
              <a:t>}</a:t>
            </a:r>
          </a:p>
          <a:p>
            <a:pPr marL="355600"/>
            <a:endParaRPr lang="en-GB" dirty="0">
              <a:solidFill>
                <a:srgbClr val="92D050"/>
              </a:solidFill>
              <a:latin typeface="Segoe UI Semilight" panose="020B0402040204020203" pitchFamily="34" charset="0"/>
              <a:cs typeface="Segoe UI Semilight" panose="020B0402040204020203" pitchFamily="34" charset="0"/>
            </a:endParaRPr>
          </a:p>
          <a:p>
            <a:pPr marL="355600"/>
            <a:r>
              <a:rPr lang="en-GB" dirty="0">
                <a:solidFill>
                  <a:srgbClr val="92D050"/>
                </a:solidFill>
                <a:latin typeface="Segoe UI Semilight" panose="020B0402040204020203" pitchFamily="34" charset="0"/>
                <a:cs typeface="Segoe UI Semilight" panose="020B0402040204020203" pitchFamily="34" charset="0"/>
              </a:rPr>
              <a:t>contour(result, </a:t>
            </a:r>
            <a:r>
              <a:rPr lang="en-GB" dirty="0" err="1">
                <a:solidFill>
                  <a:srgbClr val="92D050"/>
                </a:solidFill>
                <a:latin typeface="Segoe UI Semilight" panose="020B0402040204020203" pitchFamily="34" charset="0"/>
                <a:cs typeface="Segoe UI Semilight" panose="020B0402040204020203" pitchFamily="34" charset="0"/>
              </a:rPr>
              <a:t>xaxt</a:t>
            </a:r>
            <a:r>
              <a:rPr lang="en-GB" dirty="0">
                <a:solidFill>
                  <a:srgbClr val="92D050"/>
                </a:solidFill>
                <a:latin typeface="Segoe UI Semilight" panose="020B0402040204020203" pitchFamily="34" charset="0"/>
                <a:cs typeface="Segoe UI Semilight" panose="020B0402040204020203" pitchFamily="34" charset="0"/>
              </a:rPr>
              <a:t> = "n", </a:t>
            </a:r>
            <a:r>
              <a:rPr lang="en-GB" dirty="0" err="1">
                <a:solidFill>
                  <a:srgbClr val="92D050"/>
                </a:solidFill>
                <a:latin typeface="Segoe UI Semilight" panose="020B0402040204020203" pitchFamily="34" charset="0"/>
                <a:cs typeface="Segoe UI Semilight" panose="020B0402040204020203" pitchFamily="34" charset="0"/>
              </a:rPr>
              <a:t>yaxt</a:t>
            </a:r>
            <a:r>
              <a:rPr lang="en-GB" dirty="0">
                <a:solidFill>
                  <a:srgbClr val="92D050"/>
                </a:solidFill>
                <a:latin typeface="Segoe UI Semilight" panose="020B0402040204020203" pitchFamily="34" charset="0"/>
                <a:cs typeface="Segoe UI Semilight" panose="020B0402040204020203" pitchFamily="34" charset="0"/>
              </a:rPr>
              <a:t> = "n",</a:t>
            </a:r>
            <a:r>
              <a:rPr lang="en-GB" dirty="0" err="1">
                <a:solidFill>
                  <a:srgbClr val="92D050"/>
                </a:solidFill>
                <a:latin typeface="Segoe UI Semilight" panose="020B0402040204020203" pitchFamily="34" charset="0"/>
                <a:cs typeface="Segoe UI Semilight" panose="020B0402040204020203" pitchFamily="34" charset="0"/>
              </a:rPr>
              <a:t>ylab</a:t>
            </a:r>
            <a:r>
              <a:rPr lang="en-GB" dirty="0">
                <a:solidFill>
                  <a:srgbClr val="92D050"/>
                </a:solidFill>
                <a:latin typeface="Segoe UI Semilight" panose="020B0402040204020203" pitchFamily="34" charset="0"/>
                <a:cs typeface="Segoe UI Semilight" panose="020B0402040204020203" pitchFamily="34" charset="0"/>
              </a:rPr>
              <a:t>="alpha",</a:t>
            </a:r>
            <a:r>
              <a:rPr lang="en-GB" dirty="0" err="1">
                <a:solidFill>
                  <a:srgbClr val="92D050"/>
                </a:solidFill>
                <a:latin typeface="Segoe UI Semilight" panose="020B0402040204020203" pitchFamily="34" charset="0"/>
                <a:cs typeface="Segoe UI Semilight" panose="020B0402040204020203" pitchFamily="34" charset="0"/>
              </a:rPr>
              <a:t>xlab</a:t>
            </a:r>
            <a:r>
              <a:rPr lang="en-GB" dirty="0">
                <a:solidFill>
                  <a:srgbClr val="92D050"/>
                </a:solidFill>
                <a:latin typeface="Segoe UI Semilight" panose="020B0402040204020203" pitchFamily="34" charset="0"/>
                <a:cs typeface="Segoe UI Semilight" panose="020B0402040204020203" pitchFamily="34" charset="0"/>
              </a:rPr>
              <a:t>="beta",</a:t>
            </a:r>
            <a:r>
              <a:rPr lang="en-GB" dirty="0" err="1">
                <a:solidFill>
                  <a:srgbClr val="92D050"/>
                </a:solidFill>
                <a:latin typeface="Segoe UI Semilight" panose="020B0402040204020203" pitchFamily="34" charset="0"/>
                <a:cs typeface="Segoe UI Semilight" panose="020B0402040204020203" pitchFamily="34" charset="0"/>
              </a:rPr>
              <a:t>nlevels</a:t>
            </a:r>
            <a:r>
              <a:rPr lang="en-GB" dirty="0">
                <a:solidFill>
                  <a:srgbClr val="92D050"/>
                </a:solidFill>
                <a:latin typeface="Segoe UI Semilight" panose="020B0402040204020203" pitchFamily="34" charset="0"/>
                <a:cs typeface="Segoe UI Semilight" panose="020B0402040204020203" pitchFamily="34" charset="0"/>
              </a:rPr>
              <a:t> = 10,col = </a:t>
            </a:r>
            <a:r>
              <a:rPr lang="en-GB" dirty="0" err="1">
                <a:solidFill>
                  <a:srgbClr val="92D050"/>
                </a:solidFill>
                <a:latin typeface="Segoe UI Semilight" panose="020B0402040204020203" pitchFamily="34" charset="0"/>
                <a:cs typeface="Segoe UI Semilight" panose="020B0402040204020203" pitchFamily="34" charset="0"/>
              </a:rPr>
              <a:t>hcl.colors</a:t>
            </a:r>
            <a:r>
              <a:rPr lang="en-GB" dirty="0">
                <a:solidFill>
                  <a:srgbClr val="92D050"/>
                </a:solidFill>
                <a:latin typeface="Segoe UI Semilight" panose="020B0402040204020203" pitchFamily="34" charset="0"/>
                <a:cs typeface="Segoe UI Semilight" panose="020B0402040204020203" pitchFamily="34" charset="0"/>
              </a:rPr>
              <a:t>(14, "Temps"),</a:t>
            </a:r>
            <a:r>
              <a:rPr lang="en-GB" dirty="0" err="1">
                <a:solidFill>
                  <a:srgbClr val="92D050"/>
                </a:solidFill>
                <a:latin typeface="Segoe UI Semilight" panose="020B0402040204020203" pitchFamily="34" charset="0"/>
                <a:cs typeface="Segoe UI Semilight" panose="020B0402040204020203" pitchFamily="34" charset="0"/>
              </a:rPr>
              <a:t>lwd</a:t>
            </a:r>
            <a:r>
              <a:rPr lang="en-GB" dirty="0">
                <a:solidFill>
                  <a:srgbClr val="92D050"/>
                </a:solidFill>
                <a:latin typeface="Segoe UI Semilight" panose="020B0402040204020203" pitchFamily="34" charset="0"/>
                <a:cs typeface="Segoe UI Semilight" panose="020B0402040204020203" pitchFamily="34" charset="0"/>
              </a:rPr>
              <a:t> =2)</a:t>
            </a:r>
          </a:p>
          <a:p>
            <a:pPr marL="355600"/>
            <a:r>
              <a:rPr lang="en-GB" dirty="0">
                <a:solidFill>
                  <a:srgbClr val="92D050"/>
                </a:solidFill>
                <a:latin typeface="Segoe UI Semilight" panose="020B0402040204020203" pitchFamily="34" charset="0"/>
                <a:cs typeface="Segoe UI Semilight" panose="020B0402040204020203" pitchFamily="34" charset="0"/>
              </a:rPr>
              <a:t>axis(1, at=1:length(</a:t>
            </a:r>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)/length(</a:t>
            </a:r>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 labels=</a:t>
            </a:r>
            <a:r>
              <a:rPr lang="en-GB" dirty="0" err="1">
                <a:solidFill>
                  <a:srgbClr val="92D050"/>
                </a:solidFill>
                <a:latin typeface="Segoe UI Semilight" panose="020B0402040204020203" pitchFamily="34" charset="0"/>
                <a:cs typeface="Segoe UI Semilight" panose="020B0402040204020203" pitchFamily="34" charset="0"/>
              </a:rPr>
              <a:t>beta_vector</a:t>
            </a:r>
            <a:r>
              <a:rPr lang="en-GB" dirty="0">
                <a:solidFill>
                  <a:srgbClr val="92D050"/>
                </a:solidFill>
                <a:latin typeface="Segoe UI Semilight" panose="020B0402040204020203" pitchFamily="34" charset="0"/>
                <a:cs typeface="Segoe UI Semilight" panose="020B0402040204020203" pitchFamily="34" charset="0"/>
              </a:rPr>
              <a:t>)</a:t>
            </a:r>
          </a:p>
          <a:p>
            <a:pPr marL="355600"/>
            <a:r>
              <a:rPr lang="en-GB" dirty="0">
                <a:solidFill>
                  <a:srgbClr val="92D050"/>
                </a:solidFill>
                <a:latin typeface="Segoe UI Semilight" panose="020B0402040204020203" pitchFamily="34" charset="0"/>
                <a:cs typeface="Segoe UI Semilight" panose="020B0402040204020203" pitchFamily="34" charset="0"/>
              </a:rPr>
              <a:t>axis(2, at=1:length(</a:t>
            </a:r>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)/length(</a:t>
            </a:r>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 labels=</a:t>
            </a:r>
            <a:r>
              <a:rPr lang="en-GB" dirty="0" err="1">
                <a:solidFill>
                  <a:srgbClr val="92D050"/>
                </a:solidFill>
                <a:latin typeface="Segoe UI Semilight" panose="020B0402040204020203" pitchFamily="34" charset="0"/>
                <a:cs typeface="Segoe UI Semilight" panose="020B0402040204020203" pitchFamily="34" charset="0"/>
              </a:rPr>
              <a:t>alpha_vector</a:t>
            </a:r>
            <a:r>
              <a:rPr lang="en-GB" dirty="0">
                <a:solidFill>
                  <a:srgbClr val="92D050"/>
                </a:solidFill>
                <a:latin typeface="Segoe UI Semilight" panose="020B0402040204020203" pitchFamily="34" charset="0"/>
                <a:cs typeface="Segoe UI Semilight" panose="020B0402040204020203" pitchFamily="34" charset="0"/>
              </a:rPr>
              <a:t>)</a:t>
            </a:r>
          </a:p>
        </p:txBody>
      </p:sp>
      <p:sp>
        <p:nvSpPr>
          <p:cNvPr id="2" name="Slide Number Placeholder 1">
            <a:extLst>
              <a:ext uri="{FF2B5EF4-FFF2-40B4-BE49-F238E27FC236}">
                <a16:creationId xmlns:a16="http://schemas.microsoft.com/office/drawing/2014/main" id="{D4D68FD9-EB58-4F2C-8C84-60BB3CD03553}"/>
              </a:ext>
            </a:extLst>
          </p:cNvPr>
          <p:cNvSpPr>
            <a:spLocks noGrp="1"/>
          </p:cNvSpPr>
          <p:nvPr>
            <p:ph type="sldNum" sz="quarter" idx="12"/>
          </p:nvPr>
        </p:nvSpPr>
        <p:spPr/>
        <p:txBody>
          <a:bodyPr/>
          <a:lstStyle/>
          <a:p>
            <a:fld id="{5272FE66-7AD5-4CD1-9C96-61183579FFFB}" type="slidenum">
              <a:rPr lang="en-GB" smtClean="0"/>
              <a:t>44</a:t>
            </a:fld>
            <a:endParaRPr lang="en-GB"/>
          </a:p>
        </p:txBody>
      </p:sp>
      <p:sp>
        <p:nvSpPr>
          <p:cNvPr id="6" name="TextBox 5">
            <a:extLst>
              <a:ext uri="{FF2B5EF4-FFF2-40B4-BE49-F238E27FC236}">
                <a16:creationId xmlns:a16="http://schemas.microsoft.com/office/drawing/2014/main" id="{EF57E059-52BB-4CCB-A00E-179E7E0F7A63}"/>
              </a:ext>
            </a:extLst>
          </p:cNvPr>
          <p:cNvSpPr txBox="1"/>
          <p:nvPr/>
        </p:nvSpPr>
        <p:spPr>
          <a:xfrm>
            <a:off x="0" y="0"/>
            <a:ext cx="1045968" cy="307777"/>
          </a:xfrm>
          <a:prstGeom prst="rect">
            <a:avLst/>
          </a:prstGeom>
          <a:solidFill>
            <a:schemeClr val="tx1"/>
          </a:solidFill>
        </p:spPr>
        <p:txBody>
          <a:bodyPr wrap="square" rtlCol="0">
            <a:spAutoFit/>
          </a:bodyPr>
          <a:lstStyle/>
          <a:p>
            <a:r>
              <a:rPr lang="en-GB" sz="1400" dirty="0">
                <a:solidFill>
                  <a:srgbClr val="FFFF00"/>
                </a:solidFill>
              </a:rPr>
              <a:t>SIRS.R</a:t>
            </a:r>
          </a:p>
        </p:txBody>
      </p:sp>
      <p:sp>
        <p:nvSpPr>
          <p:cNvPr id="7" name="TextBox 6">
            <a:extLst>
              <a:ext uri="{FF2B5EF4-FFF2-40B4-BE49-F238E27FC236}">
                <a16:creationId xmlns:a16="http://schemas.microsoft.com/office/drawing/2014/main" id="{59505730-E593-4047-95FE-4CF55EA96CD1}"/>
              </a:ext>
            </a:extLst>
          </p:cNvPr>
          <p:cNvSpPr txBox="1"/>
          <p:nvPr/>
        </p:nvSpPr>
        <p:spPr>
          <a:xfrm>
            <a:off x="8191465" y="1565071"/>
            <a:ext cx="3900833" cy="646331"/>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Write down vectors with all the parameter values to explore</a:t>
            </a:r>
          </a:p>
        </p:txBody>
      </p:sp>
      <p:sp>
        <p:nvSpPr>
          <p:cNvPr id="8" name="TextBox 7">
            <a:extLst>
              <a:ext uri="{FF2B5EF4-FFF2-40B4-BE49-F238E27FC236}">
                <a16:creationId xmlns:a16="http://schemas.microsoft.com/office/drawing/2014/main" id="{5091139A-2C01-4025-B373-31617A99C9FB}"/>
              </a:ext>
            </a:extLst>
          </p:cNvPr>
          <p:cNvSpPr txBox="1"/>
          <p:nvPr/>
        </p:nvSpPr>
        <p:spPr>
          <a:xfrm>
            <a:off x="8015956" y="2411167"/>
            <a:ext cx="4076342"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Initialize a matrix to keep track of results</a:t>
            </a:r>
          </a:p>
        </p:txBody>
      </p:sp>
      <p:sp>
        <p:nvSpPr>
          <p:cNvPr id="9" name="TextBox 8">
            <a:extLst>
              <a:ext uri="{FF2B5EF4-FFF2-40B4-BE49-F238E27FC236}">
                <a16:creationId xmlns:a16="http://schemas.microsoft.com/office/drawing/2014/main" id="{0EB9E8F2-0104-4F96-BAAD-E9541B6580A3}"/>
              </a:ext>
            </a:extLst>
          </p:cNvPr>
          <p:cNvSpPr txBox="1"/>
          <p:nvPr/>
        </p:nvSpPr>
        <p:spPr>
          <a:xfrm>
            <a:off x="8673980" y="3242563"/>
            <a:ext cx="3418317" cy="646331"/>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Iterative through all combinations of beta and alpha</a:t>
            </a:r>
          </a:p>
        </p:txBody>
      </p:sp>
      <p:sp>
        <p:nvSpPr>
          <p:cNvPr id="10" name="TextBox 9">
            <a:extLst>
              <a:ext uri="{FF2B5EF4-FFF2-40B4-BE49-F238E27FC236}">
                <a16:creationId xmlns:a16="http://schemas.microsoft.com/office/drawing/2014/main" id="{F18EEBE2-D77C-4EAA-9984-C9E945775040}"/>
              </a:ext>
            </a:extLst>
          </p:cNvPr>
          <p:cNvSpPr txBox="1"/>
          <p:nvPr/>
        </p:nvSpPr>
        <p:spPr>
          <a:xfrm>
            <a:off x="8673980" y="4568624"/>
            <a:ext cx="3418317"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Store I at equilibrium in result[</a:t>
            </a:r>
            <a:r>
              <a:rPr lang="en-GB" dirty="0" err="1">
                <a:solidFill>
                  <a:schemeClr val="bg1"/>
                </a:solidFill>
              </a:rPr>
              <a:t>I,j</a:t>
            </a:r>
            <a:r>
              <a:rPr lang="en-GB" dirty="0">
                <a:solidFill>
                  <a:schemeClr val="bg1"/>
                </a:solidFill>
              </a:rPr>
              <a:t>]</a:t>
            </a:r>
          </a:p>
        </p:txBody>
      </p:sp>
      <p:sp>
        <p:nvSpPr>
          <p:cNvPr id="11" name="TextBox 10">
            <a:extLst>
              <a:ext uri="{FF2B5EF4-FFF2-40B4-BE49-F238E27FC236}">
                <a16:creationId xmlns:a16="http://schemas.microsoft.com/office/drawing/2014/main" id="{F01C0D52-51DE-4AF6-9202-2016ABC544CB}"/>
              </a:ext>
            </a:extLst>
          </p:cNvPr>
          <p:cNvSpPr txBox="1"/>
          <p:nvPr/>
        </p:nvSpPr>
        <p:spPr>
          <a:xfrm>
            <a:off x="8673728" y="6216525"/>
            <a:ext cx="3418317"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Plot the contour plot</a:t>
            </a:r>
          </a:p>
        </p:txBody>
      </p:sp>
    </p:spTree>
    <p:extLst>
      <p:ext uri="{BB962C8B-B14F-4D97-AF65-F5344CB8AC3E}">
        <p14:creationId xmlns:p14="http://schemas.microsoft.com/office/powerpoint/2010/main" val="2259476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915C-AA20-4C8A-807C-3F7C25743CC1}"/>
              </a:ext>
            </a:extLst>
          </p:cNvPr>
          <p:cNvSpPr>
            <a:spLocks noGrp="1"/>
          </p:cNvSpPr>
          <p:nvPr>
            <p:ph type="title"/>
          </p:nvPr>
        </p:nvSpPr>
        <p:spPr/>
        <p:txBody>
          <a:bodyPr>
            <a:normAutofit/>
          </a:bodyPr>
          <a:lstStyle/>
          <a:p>
            <a:r>
              <a:rPr lang="en-GB" sz="3600" dirty="0"/>
              <a:t>Make a bifurcation diagram for R</a:t>
            </a:r>
            <a:r>
              <a:rPr lang="en-GB" sz="3600" baseline="-25000" dirty="0"/>
              <a:t>0</a:t>
            </a:r>
            <a:r>
              <a:rPr lang="en-GB" sz="3600" dirty="0"/>
              <a:t>. Maybe start by making R</a:t>
            </a:r>
            <a:r>
              <a:rPr lang="en-GB" sz="3600" baseline="-25000" dirty="0"/>
              <a:t>0</a:t>
            </a:r>
            <a:r>
              <a:rPr lang="en-GB" sz="3600" dirty="0"/>
              <a:t> an input parameter? </a:t>
            </a:r>
            <a:endParaRPr lang="en-GB" sz="3600" baseline="-25000" dirty="0"/>
          </a:p>
        </p:txBody>
      </p:sp>
      <p:sp>
        <p:nvSpPr>
          <p:cNvPr id="4" name="TextBox 3">
            <a:extLst>
              <a:ext uri="{FF2B5EF4-FFF2-40B4-BE49-F238E27FC236}">
                <a16:creationId xmlns:a16="http://schemas.microsoft.com/office/drawing/2014/main" id="{283B89A6-CECB-4778-BB70-5C99A90B22CE}"/>
              </a:ext>
            </a:extLst>
          </p:cNvPr>
          <p:cNvSpPr txBox="1"/>
          <p:nvPr/>
        </p:nvSpPr>
        <p:spPr>
          <a:xfrm>
            <a:off x="1574800" y="1792387"/>
            <a:ext cx="8878047" cy="4801314"/>
          </a:xfrm>
          <a:prstGeom prst="rect">
            <a:avLst/>
          </a:prstGeom>
          <a:solidFill>
            <a:schemeClr val="tx1"/>
          </a:solidFill>
        </p:spPr>
        <p:txBody>
          <a:bodyPr wrap="square">
            <a:spAutoFit/>
          </a:bodyPr>
          <a:lstStyle/>
          <a:p>
            <a:pPr marL="533400"/>
            <a:r>
              <a:rPr lang="en-GB" dirty="0">
                <a:solidFill>
                  <a:srgbClr val="92D050"/>
                </a:solidFill>
                <a:latin typeface="Segoe UI Semilight" panose="020B0402040204020203" pitchFamily="34" charset="0"/>
                <a:cs typeface="Segoe UI Semilight" panose="020B0402040204020203" pitchFamily="34" charset="0"/>
              </a:rPr>
              <a:t>SIRS_model2&lt;-function(t, state, parameters) {</a:t>
            </a:r>
          </a:p>
          <a:p>
            <a:pPr marL="533400"/>
            <a:r>
              <a:rPr lang="en-GB" dirty="0">
                <a:solidFill>
                  <a:srgbClr val="92D050"/>
                </a:solidFill>
                <a:latin typeface="Segoe UI Semilight" panose="020B0402040204020203" pitchFamily="34" charset="0"/>
                <a:cs typeface="Segoe UI Semilight" panose="020B0402040204020203" pitchFamily="34" charset="0"/>
              </a:rPr>
              <a:t>  with(</a:t>
            </a:r>
            <a:r>
              <a:rPr lang="en-GB" dirty="0" err="1">
                <a:solidFill>
                  <a:srgbClr val="92D050"/>
                </a:solidFill>
                <a:latin typeface="Segoe UI Semilight" panose="020B0402040204020203" pitchFamily="34" charset="0"/>
                <a:cs typeface="Segoe UI Semilight" panose="020B0402040204020203" pitchFamily="34" charset="0"/>
              </a:rPr>
              <a:t>as.list</a:t>
            </a:r>
            <a:r>
              <a:rPr lang="en-GB" dirty="0">
                <a:solidFill>
                  <a:srgbClr val="92D050"/>
                </a:solidFill>
                <a:latin typeface="Segoe UI Semilight" panose="020B0402040204020203" pitchFamily="34" charset="0"/>
                <a:cs typeface="Segoe UI Semilight" panose="020B0402040204020203" pitchFamily="34" charset="0"/>
              </a:rPr>
              <a:t>(c(state, parameters)),{</a:t>
            </a:r>
          </a:p>
          <a:p>
            <a:pPr marL="533400"/>
            <a:r>
              <a:rPr lang="en-GB" dirty="0">
                <a:solidFill>
                  <a:srgbClr val="92D050"/>
                </a:solidFill>
                <a:latin typeface="Segoe UI Semilight" panose="020B0402040204020203" pitchFamily="34" charset="0"/>
                <a:cs typeface="Segoe UI Semilight" panose="020B0402040204020203" pitchFamily="34" charset="0"/>
              </a:rPr>
              <a:t>    P &lt;- (S+I+R)</a:t>
            </a:r>
          </a:p>
          <a:p>
            <a:pPr marL="533400"/>
            <a:r>
              <a:rPr lang="en-GB" dirty="0">
                <a:solidFill>
                  <a:srgbClr val="92D050"/>
                </a:solidFill>
                <a:latin typeface="Segoe UI Semilight" panose="020B0402040204020203" pitchFamily="34" charset="0"/>
                <a:cs typeface="Segoe UI Semilight" panose="020B0402040204020203" pitchFamily="34" charset="0"/>
              </a:rPr>
              <a:t>    lam&lt;-(R0*tau)*I/P</a:t>
            </a:r>
          </a:p>
          <a:p>
            <a:pPr marL="533400"/>
            <a:r>
              <a:rPr lang="en-GB" dirty="0">
                <a:solidFill>
                  <a:srgbClr val="92D050"/>
                </a:solidFill>
                <a:latin typeface="Segoe UI Semilight" panose="020B0402040204020203" pitchFamily="34" charset="0"/>
                <a:cs typeface="Segoe UI Semilight" panose="020B0402040204020203" pitchFamily="34" charset="0"/>
              </a:rPr>
              <a:t>    </a:t>
            </a:r>
          </a:p>
          <a:p>
            <a:pPr marL="5334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dS</a:t>
            </a:r>
            <a:r>
              <a:rPr lang="en-GB" dirty="0">
                <a:solidFill>
                  <a:srgbClr val="92D050"/>
                </a:solidFill>
                <a:latin typeface="Segoe UI Semilight" panose="020B0402040204020203" pitchFamily="34" charset="0"/>
                <a:cs typeface="Segoe UI Semilight" panose="020B0402040204020203" pitchFamily="34" charset="0"/>
              </a:rPr>
              <a:t> &lt;- mu*P-mu*S-lam*</a:t>
            </a:r>
            <a:r>
              <a:rPr lang="en-GB" dirty="0" err="1">
                <a:solidFill>
                  <a:srgbClr val="92D050"/>
                </a:solidFill>
                <a:latin typeface="Segoe UI Semilight" panose="020B0402040204020203" pitchFamily="34" charset="0"/>
                <a:cs typeface="Segoe UI Semilight" panose="020B0402040204020203" pitchFamily="34" charset="0"/>
              </a:rPr>
              <a:t>S+alpha</a:t>
            </a:r>
            <a:r>
              <a:rPr lang="en-GB" dirty="0">
                <a:solidFill>
                  <a:srgbClr val="92D050"/>
                </a:solidFill>
                <a:latin typeface="Segoe UI Semilight" panose="020B0402040204020203" pitchFamily="34" charset="0"/>
                <a:cs typeface="Segoe UI Semilight" panose="020B0402040204020203" pitchFamily="34" charset="0"/>
              </a:rPr>
              <a:t>*R         </a:t>
            </a:r>
          </a:p>
          <a:p>
            <a:pPr marL="5334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dI</a:t>
            </a:r>
            <a:r>
              <a:rPr lang="en-GB" dirty="0">
                <a:solidFill>
                  <a:srgbClr val="92D050"/>
                </a:solidFill>
                <a:latin typeface="Segoe UI Semilight" panose="020B0402040204020203" pitchFamily="34" charset="0"/>
                <a:cs typeface="Segoe UI Semilight" panose="020B0402040204020203" pitchFamily="34" charset="0"/>
              </a:rPr>
              <a:t> &lt;- lam*S-tau*I-mu*I </a:t>
            </a:r>
          </a:p>
          <a:p>
            <a:pPr marL="533400"/>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dR</a:t>
            </a:r>
            <a:r>
              <a:rPr lang="en-GB" dirty="0">
                <a:solidFill>
                  <a:srgbClr val="92D050"/>
                </a:solidFill>
                <a:latin typeface="Segoe UI Semilight" panose="020B0402040204020203" pitchFamily="34" charset="0"/>
                <a:cs typeface="Segoe UI Semilight" panose="020B0402040204020203" pitchFamily="34" charset="0"/>
              </a:rPr>
              <a:t> &lt;- tau*I-mu*R-alpha*R</a:t>
            </a:r>
          </a:p>
          <a:p>
            <a:pPr marL="533400"/>
            <a:r>
              <a:rPr lang="en-GB" dirty="0">
                <a:solidFill>
                  <a:srgbClr val="92D050"/>
                </a:solidFill>
                <a:latin typeface="Segoe UI Semilight" panose="020B0402040204020203" pitchFamily="34" charset="0"/>
                <a:cs typeface="Segoe UI Semilight" panose="020B0402040204020203" pitchFamily="34" charset="0"/>
              </a:rPr>
              <a:t>    list(c(</a:t>
            </a:r>
            <a:r>
              <a:rPr lang="en-GB" dirty="0" err="1">
                <a:solidFill>
                  <a:srgbClr val="92D050"/>
                </a:solidFill>
                <a:latin typeface="Segoe UI Semilight" panose="020B0402040204020203" pitchFamily="34" charset="0"/>
                <a:cs typeface="Segoe UI Semilight" panose="020B0402040204020203" pitchFamily="34" charset="0"/>
              </a:rPr>
              <a:t>dS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dI</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dR</a:t>
            </a:r>
            <a:r>
              <a:rPr lang="en-GB" dirty="0">
                <a:solidFill>
                  <a:srgbClr val="92D050"/>
                </a:solidFill>
                <a:latin typeface="Segoe UI Semilight" panose="020B0402040204020203" pitchFamily="34" charset="0"/>
                <a:cs typeface="Segoe UI Semilight" panose="020B0402040204020203" pitchFamily="34" charset="0"/>
              </a:rPr>
              <a:t>))}) </a:t>
            </a:r>
          </a:p>
          <a:p>
            <a:pPr marL="533400"/>
            <a:r>
              <a:rPr lang="en-GB" dirty="0">
                <a:solidFill>
                  <a:srgbClr val="92D050"/>
                </a:solidFill>
                <a:latin typeface="Segoe UI Semilight" panose="020B0402040204020203" pitchFamily="34" charset="0"/>
                <a:cs typeface="Segoe UI Semilight" panose="020B0402040204020203" pitchFamily="34" charset="0"/>
              </a:rPr>
              <a:t>}</a:t>
            </a:r>
          </a:p>
          <a:p>
            <a:pPr marL="533400"/>
            <a:endParaRPr lang="en-GB" dirty="0">
              <a:solidFill>
                <a:srgbClr val="92D050"/>
              </a:solidFill>
              <a:latin typeface="Segoe UI Semilight" panose="020B0402040204020203" pitchFamily="34" charset="0"/>
              <a:cs typeface="Segoe UI Semilight" panose="020B0402040204020203" pitchFamily="34" charset="0"/>
            </a:endParaRPr>
          </a:p>
          <a:p>
            <a:pPr marL="533400"/>
            <a:r>
              <a:rPr lang="en-GB" dirty="0">
                <a:solidFill>
                  <a:srgbClr val="92D050"/>
                </a:solidFill>
                <a:latin typeface="Segoe UI Semilight" panose="020B0402040204020203" pitchFamily="34" charset="0"/>
                <a:cs typeface="Segoe UI Semilight" panose="020B0402040204020203" pitchFamily="34" charset="0"/>
              </a:rPr>
              <a:t>parameters2 &lt;- c(</a:t>
            </a:r>
          </a:p>
          <a:p>
            <a:pPr marL="533400"/>
            <a:r>
              <a:rPr lang="en-GB" dirty="0">
                <a:solidFill>
                  <a:srgbClr val="92D050"/>
                </a:solidFill>
                <a:latin typeface="Segoe UI Semilight" panose="020B0402040204020203" pitchFamily="34" charset="0"/>
                <a:cs typeface="Segoe UI Semilight" panose="020B0402040204020203" pitchFamily="34" charset="0"/>
              </a:rPr>
              <a:t>  mu=(1/(50*52*7)),    </a:t>
            </a:r>
          </a:p>
          <a:p>
            <a:pPr marL="533400"/>
            <a:r>
              <a:rPr lang="en-GB" dirty="0">
                <a:solidFill>
                  <a:srgbClr val="92D050"/>
                </a:solidFill>
                <a:latin typeface="Segoe UI Semilight" panose="020B0402040204020203" pitchFamily="34" charset="0"/>
                <a:cs typeface="Segoe UI Semilight" panose="020B0402040204020203" pitchFamily="34" charset="0"/>
              </a:rPr>
              <a:t>  R0=2,              </a:t>
            </a:r>
          </a:p>
          <a:p>
            <a:pPr marL="533400"/>
            <a:r>
              <a:rPr lang="en-GB" dirty="0">
                <a:solidFill>
                  <a:srgbClr val="92D050"/>
                </a:solidFill>
                <a:latin typeface="Segoe UI Semilight" panose="020B0402040204020203" pitchFamily="34" charset="0"/>
                <a:cs typeface="Segoe UI Semilight" panose="020B0402040204020203" pitchFamily="34" charset="0"/>
              </a:rPr>
              <a:t>  tau=1/10,</a:t>
            </a:r>
          </a:p>
          <a:p>
            <a:pPr marL="533400"/>
            <a:r>
              <a:rPr lang="en-GB" dirty="0">
                <a:solidFill>
                  <a:srgbClr val="92D050"/>
                </a:solidFill>
                <a:latin typeface="Segoe UI Semilight" panose="020B0402040204020203" pitchFamily="34" charset="0"/>
                <a:cs typeface="Segoe UI Semilight" panose="020B0402040204020203" pitchFamily="34" charset="0"/>
              </a:rPr>
              <a:t>  alpha=1/150</a:t>
            </a:r>
          </a:p>
          <a:p>
            <a:pPr marL="533400"/>
            <a:r>
              <a:rPr lang="en-GB" dirty="0">
                <a:solidFill>
                  <a:srgbClr val="92D050"/>
                </a:solidFill>
                <a:latin typeface="Segoe UI Semilight" panose="020B0402040204020203" pitchFamily="34" charset="0"/>
                <a:cs typeface="Segoe UI Semilight" panose="020B0402040204020203" pitchFamily="34" charset="0"/>
              </a:rPr>
              <a:t>)</a:t>
            </a:r>
          </a:p>
        </p:txBody>
      </p:sp>
      <p:sp>
        <p:nvSpPr>
          <p:cNvPr id="3" name="Slide Number Placeholder 2">
            <a:extLst>
              <a:ext uri="{FF2B5EF4-FFF2-40B4-BE49-F238E27FC236}">
                <a16:creationId xmlns:a16="http://schemas.microsoft.com/office/drawing/2014/main" id="{0DD4B2E9-7E49-4797-B6E2-2C196D096069}"/>
              </a:ext>
            </a:extLst>
          </p:cNvPr>
          <p:cNvSpPr>
            <a:spLocks noGrp="1"/>
          </p:cNvSpPr>
          <p:nvPr>
            <p:ph type="sldNum" sz="quarter" idx="12"/>
          </p:nvPr>
        </p:nvSpPr>
        <p:spPr/>
        <p:txBody>
          <a:bodyPr/>
          <a:lstStyle/>
          <a:p>
            <a:fld id="{5272FE66-7AD5-4CD1-9C96-61183579FFFB}" type="slidenum">
              <a:rPr lang="en-GB" smtClean="0"/>
              <a:t>45</a:t>
            </a:fld>
            <a:endParaRPr lang="en-GB"/>
          </a:p>
        </p:txBody>
      </p:sp>
      <p:sp>
        <p:nvSpPr>
          <p:cNvPr id="5" name="TextBox 4">
            <a:extLst>
              <a:ext uri="{FF2B5EF4-FFF2-40B4-BE49-F238E27FC236}">
                <a16:creationId xmlns:a16="http://schemas.microsoft.com/office/drawing/2014/main" id="{B7FD0AD8-EFE9-4537-B6D3-F1CE1D89A6BD}"/>
              </a:ext>
            </a:extLst>
          </p:cNvPr>
          <p:cNvSpPr txBox="1"/>
          <p:nvPr/>
        </p:nvSpPr>
        <p:spPr>
          <a:xfrm>
            <a:off x="0" y="0"/>
            <a:ext cx="1045968" cy="307777"/>
          </a:xfrm>
          <a:prstGeom prst="rect">
            <a:avLst/>
          </a:prstGeom>
          <a:solidFill>
            <a:schemeClr val="tx1"/>
          </a:solidFill>
        </p:spPr>
        <p:txBody>
          <a:bodyPr wrap="square" rtlCol="0">
            <a:spAutoFit/>
          </a:bodyPr>
          <a:lstStyle/>
          <a:p>
            <a:r>
              <a:rPr lang="en-GB" sz="1400" dirty="0">
                <a:solidFill>
                  <a:srgbClr val="FFFF00"/>
                </a:solidFill>
              </a:rPr>
              <a:t>SIRS.R</a:t>
            </a:r>
          </a:p>
        </p:txBody>
      </p:sp>
      <p:sp>
        <p:nvSpPr>
          <p:cNvPr id="6" name="TextBox 5">
            <a:extLst>
              <a:ext uri="{FF2B5EF4-FFF2-40B4-BE49-F238E27FC236}">
                <a16:creationId xmlns:a16="http://schemas.microsoft.com/office/drawing/2014/main" id="{343D8D96-D137-48FA-AAB1-A60D25081B8A}"/>
              </a:ext>
            </a:extLst>
          </p:cNvPr>
          <p:cNvSpPr txBox="1"/>
          <p:nvPr/>
        </p:nvSpPr>
        <p:spPr>
          <a:xfrm>
            <a:off x="8101412" y="2611637"/>
            <a:ext cx="3418317" cy="923330"/>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The FOI can be expressed in terms of beta or R</a:t>
            </a:r>
            <a:r>
              <a:rPr lang="en-GB" baseline="-25000" dirty="0">
                <a:solidFill>
                  <a:schemeClr val="bg1"/>
                </a:solidFill>
              </a:rPr>
              <a:t>0</a:t>
            </a:r>
            <a:r>
              <a:rPr lang="en-GB" dirty="0">
                <a:solidFill>
                  <a:schemeClr val="bg1"/>
                </a:solidFill>
              </a:rPr>
              <a:t>, given that beta=R</a:t>
            </a:r>
            <a:r>
              <a:rPr lang="en-GB" baseline="-25000" dirty="0">
                <a:solidFill>
                  <a:schemeClr val="bg1"/>
                </a:solidFill>
              </a:rPr>
              <a:t>0</a:t>
            </a:r>
            <a:r>
              <a:rPr lang="en-GB" dirty="0">
                <a:solidFill>
                  <a:schemeClr val="bg1"/>
                </a:solidFill>
              </a:rPr>
              <a:t>*tau</a:t>
            </a:r>
          </a:p>
        </p:txBody>
      </p:sp>
      <p:sp>
        <p:nvSpPr>
          <p:cNvPr id="7" name="TextBox 6">
            <a:extLst>
              <a:ext uri="{FF2B5EF4-FFF2-40B4-BE49-F238E27FC236}">
                <a16:creationId xmlns:a16="http://schemas.microsoft.com/office/drawing/2014/main" id="{40CB22B0-BB7D-4830-8FFF-5843A85C05EB}"/>
              </a:ext>
            </a:extLst>
          </p:cNvPr>
          <p:cNvSpPr txBox="1"/>
          <p:nvPr/>
        </p:nvSpPr>
        <p:spPr>
          <a:xfrm>
            <a:off x="8101411" y="5088493"/>
            <a:ext cx="3418317"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Define R</a:t>
            </a:r>
            <a:r>
              <a:rPr lang="en-GB" baseline="-25000" dirty="0">
                <a:solidFill>
                  <a:schemeClr val="bg1"/>
                </a:solidFill>
              </a:rPr>
              <a:t>0</a:t>
            </a:r>
            <a:r>
              <a:rPr lang="en-GB" dirty="0">
                <a:solidFill>
                  <a:schemeClr val="bg1"/>
                </a:solidFill>
              </a:rPr>
              <a:t> as an input parameter</a:t>
            </a:r>
          </a:p>
        </p:txBody>
      </p:sp>
    </p:spTree>
    <p:extLst>
      <p:ext uri="{BB962C8B-B14F-4D97-AF65-F5344CB8AC3E}">
        <p14:creationId xmlns:p14="http://schemas.microsoft.com/office/powerpoint/2010/main" val="2136239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52D5-3DEB-46F9-AE9C-2BAE15355609}"/>
              </a:ext>
            </a:extLst>
          </p:cNvPr>
          <p:cNvSpPr>
            <a:spLocks noGrp="1"/>
          </p:cNvSpPr>
          <p:nvPr>
            <p:ph type="title"/>
          </p:nvPr>
        </p:nvSpPr>
        <p:spPr>
          <a:xfrm>
            <a:off x="838200" y="239120"/>
            <a:ext cx="10515600" cy="1325563"/>
          </a:xfrm>
        </p:spPr>
        <p:txBody>
          <a:bodyPr/>
          <a:lstStyle/>
          <a:p>
            <a:r>
              <a:rPr lang="en-GB" dirty="0"/>
              <a:t>Ensure the system is at equilibrium</a:t>
            </a:r>
          </a:p>
        </p:txBody>
      </p:sp>
      <p:sp>
        <p:nvSpPr>
          <p:cNvPr id="4" name="TextBox 3">
            <a:extLst>
              <a:ext uri="{FF2B5EF4-FFF2-40B4-BE49-F238E27FC236}">
                <a16:creationId xmlns:a16="http://schemas.microsoft.com/office/drawing/2014/main" id="{1A955EFE-C36A-44CA-BE67-7D8A6341D2DE}"/>
              </a:ext>
            </a:extLst>
          </p:cNvPr>
          <p:cNvSpPr txBox="1"/>
          <p:nvPr/>
        </p:nvSpPr>
        <p:spPr>
          <a:xfrm>
            <a:off x="179165" y="3798235"/>
            <a:ext cx="11833670" cy="2862322"/>
          </a:xfrm>
          <a:prstGeom prst="rect">
            <a:avLst/>
          </a:prstGeom>
          <a:solidFill>
            <a:schemeClr val="tx1"/>
          </a:solidFill>
        </p:spPr>
        <p:txBody>
          <a:bodyPr wrap="square">
            <a:spAutoFit/>
          </a:bodyPr>
          <a:lstStyle/>
          <a:p>
            <a:pPr marL="444500"/>
            <a:r>
              <a:rPr lang="en-GB" dirty="0">
                <a:solidFill>
                  <a:srgbClr val="92D050"/>
                </a:solidFill>
                <a:latin typeface="Segoe UI Semilight" panose="020B0402040204020203" pitchFamily="34" charset="0"/>
                <a:cs typeface="Segoe UI Semilight" panose="020B0402040204020203" pitchFamily="34" charset="0"/>
              </a:rPr>
              <a:t>r0_vector&lt;-</a:t>
            </a:r>
            <a:r>
              <a:rPr lang="en-GB" dirty="0" err="1">
                <a:solidFill>
                  <a:srgbClr val="92D050"/>
                </a:solidFill>
                <a:latin typeface="Segoe UI Semilight" panose="020B0402040204020203" pitchFamily="34" charset="0"/>
                <a:cs typeface="Segoe UI Semilight" panose="020B0402040204020203" pitchFamily="34" charset="0"/>
              </a:rPr>
              <a:t>seq</a:t>
            </a:r>
            <a:r>
              <a:rPr lang="en-GB" dirty="0">
                <a:solidFill>
                  <a:srgbClr val="92D050"/>
                </a:solidFill>
                <a:latin typeface="Segoe UI Semilight" panose="020B0402040204020203" pitchFamily="34" charset="0"/>
                <a:cs typeface="Segoe UI Semilight" panose="020B0402040204020203" pitchFamily="34" charset="0"/>
              </a:rPr>
              <a:t>(0.1,2,by=0.2)*parameters2["R0"]</a:t>
            </a:r>
          </a:p>
          <a:p>
            <a:pPr marL="444500"/>
            <a:r>
              <a:rPr lang="en-GB" dirty="0">
                <a:solidFill>
                  <a:srgbClr val="92D050"/>
                </a:solidFill>
                <a:latin typeface="Segoe UI Semilight" panose="020B0402040204020203" pitchFamily="34" charset="0"/>
                <a:cs typeface="Segoe UI Semilight" panose="020B0402040204020203" pitchFamily="34" charset="0"/>
              </a:rPr>
              <a:t>result2&lt;-rep(0,nrow = length(r0_vector))</a:t>
            </a:r>
          </a:p>
          <a:p>
            <a:pPr marL="444500"/>
            <a:endParaRPr lang="en-GB" dirty="0">
              <a:solidFill>
                <a:srgbClr val="92D050"/>
              </a:solidFill>
              <a:latin typeface="Segoe UI Semilight" panose="020B0402040204020203" pitchFamily="34" charset="0"/>
              <a:cs typeface="Segoe UI Semilight" panose="020B0402040204020203" pitchFamily="34" charset="0"/>
            </a:endParaRPr>
          </a:p>
          <a:p>
            <a:pPr marL="444500"/>
            <a:r>
              <a:rPr lang="en-GB" dirty="0">
                <a:solidFill>
                  <a:srgbClr val="92D050"/>
                </a:solidFill>
                <a:latin typeface="Segoe UI Semilight" panose="020B0402040204020203" pitchFamily="34" charset="0"/>
                <a:cs typeface="Segoe UI Semilight" panose="020B0402040204020203" pitchFamily="34" charset="0"/>
              </a:rPr>
              <a:t>for (</a:t>
            </a:r>
            <a:r>
              <a:rPr lang="en-GB" dirty="0" err="1">
                <a:solidFill>
                  <a:srgbClr val="92D050"/>
                </a:solidFill>
                <a:latin typeface="Segoe UI Semilight" panose="020B0402040204020203" pitchFamily="34" charset="0"/>
                <a:cs typeface="Segoe UI Semilight" panose="020B0402040204020203" pitchFamily="34" charset="0"/>
              </a:rPr>
              <a:t>i</a:t>
            </a:r>
            <a:r>
              <a:rPr lang="en-GB" dirty="0">
                <a:solidFill>
                  <a:srgbClr val="92D050"/>
                </a:solidFill>
                <a:latin typeface="Segoe UI Semilight" panose="020B0402040204020203" pitchFamily="34" charset="0"/>
                <a:cs typeface="Segoe UI Semilight" panose="020B0402040204020203" pitchFamily="34" charset="0"/>
              </a:rPr>
              <a:t> in 1:length(r0_vector)){</a:t>
            </a:r>
          </a:p>
          <a:p>
            <a:pPr marL="444500"/>
            <a:r>
              <a:rPr lang="en-GB" dirty="0">
                <a:solidFill>
                  <a:srgbClr val="92D050"/>
                </a:solidFill>
                <a:latin typeface="Segoe UI Semilight" panose="020B0402040204020203" pitchFamily="34" charset="0"/>
                <a:cs typeface="Segoe UI Semilight" panose="020B0402040204020203" pitchFamily="34" charset="0"/>
              </a:rPr>
              <a:t>    parameters2["R0"]&lt;-r0_vector[</a:t>
            </a:r>
            <a:r>
              <a:rPr lang="en-GB" dirty="0" err="1">
                <a:solidFill>
                  <a:srgbClr val="92D050"/>
                </a:solidFill>
                <a:latin typeface="Segoe UI Semilight" panose="020B0402040204020203" pitchFamily="34" charset="0"/>
                <a:cs typeface="Segoe UI Semilight" panose="020B0402040204020203" pitchFamily="34" charset="0"/>
              </a:rPr>
              <a:t>i</a:t>
            </a:r>
            <a:r>
              <a:rPr lang="en-GB" dirty="0">
                <a:solidFill>
                  <a:srgbClr val="92D050"/>
                </a:solidFill>
                <a:latin typeface="Segoe UI Semilight" panose="020B0402040204020203" pitchFamily="34" charset="0"/>
                <a:cs typeface="Segoe UI Semilight" panose="020B0402040204020203" pitchFamily="34" charset="0"/>
              </a:rPr>
              <a:t>]</a:t>
            </a:r>
          </a:p>
          <a:p>
            <a:pPr marL="444500"/>
            <a:r>
              <a:rPr lang="en-GB" dirty="0">
                <a:solidFill>
                  <a:srgbClr val="92D050"/>
                </a:solidFill>
                <a:latin typeface="Segoe UI Semilight" panose="020B0402040204020203" pitchFamily="34" charset="0"/>
                <a:cs typeface="Segoe UI Semilight" panose="020B0402040204020203" pitchFamily="34" charset="0"/>
              </a:rPr>
              <a:t>    out2 &lt;- </a:t>
            </a:r>
            <a:r>
              <a:rPr lang="en-GB" dirty="0" err="1">
                <a:solidFill>
                  <a:srgbClr val="92D050"/>
                </a:solidFill>
                <a:latin typeface="Segoe UI Semilight" panose="020B0402040204020203" pitchFamily="34" charset="0"/>
                <a:cs typeface="Segoe UI Semilight" panose="020B0402040204020203" pitchFamily="34" charset="0"/>
              </a:rPr>
              <a:t>deSolve</a:t>
            </a:r>
            <a:r>
              <a:rPr lang="en-GB" dirty="0">
                <a:solidFill>
                  <a:srgbClr val="92D050"/>
                </a:solidFill>
                <a:latin typeface="Segoe UI Semilight" panose="020B0402040204020203" pitchFamily="34" charset="0"/>
                <a:cs typeface="Segoe UI Semilight" panose="020B0402040204020203" pitchFamily="34" charset="0"/>
              </a:rPr>
              <a:t>::ode(y = </a:t>
            </a:r>
            <a:r>
              <a:rPr lang="en-GB" dirty="0" err="1">
                <a:solidFill>
                  <a:srgbClr val="92D050"/>
                </a:solidFill>
                <a:latin typeface="Segoe UI Semilight" panose="020B0402040204020203" pitchFamily="34" charset="0"/>
                <a:cs typeface="Segoe UI Semilight" panose="020B0402040204020203" pitchFamily="34" charset="0"/>
              </a:rPr>
              <a:t>istate</a:t>
            </a:r>
            <a:r>
              <a:rPr lang="en-GB" dirty="0">
                <a:solidFill>
                  <a:srgbClr val="92D050"/>
                </a:solidFill>
                <a:latin typeface="Segoe UI Semilight" panose="020B0402040204020203" pitchFamily="34" charset="0"/>
                <a:cs typeface="Segoe UI Semilight" panose="020B0402040204020203" pitchFamily="34" charset="0"/>
              </a:rPr>
              <a:t>, times = </a:t>
            </a:r>
            <a:r>
              <a:rPr lang="en-GB" dirty="0" err="1">
                <a:solidFill>
                  <a:srgbClr val="92D050"/>
                </a:solidFill>
                <a:latin typeface="Segoe UI Semilight" panose="020B0402040204020203" pitchFamily="34" charset="0"/>
                <a:cs typeface="Segoe UI Semilight" panose="020B0402040204020203" pitchFamily="34" charset="0"/>
              </a:rPr>
              <a:t>tps</a:t>
            </a:r>
            <a:r>
              <a:rPr lang="en-GB" dirty="0">
                <a:solidFill>
                  <a:srgbClr val="92D050"/>
                </a:solidFill>
                <a:latin typeface="Segoe UI Semilight" panose="020B0402040204020203" pitchFamily="34" charset="0"/>
                <a:cs typeface="Segoe UI Semilight" panose="020B0402040204020203" pitchFamily="34" charset="0"/>
              </a:rPr>
              <a:t>, </a:t>
            </a:r>
            <a:r>
              <a:rPr lang="en-GB" dirty="0" err="1">
                <a:solidFill>
                  <a:srgbClr val="92D050"/>
                </a:solidFill>
                <a:latin typeface="Segoe UI Semilight" panose="020B0402040204020203" pitchFamily="34" charset="0"/>
                <a:cs typeface="Segoe UI Semilight" panose="020B0402040204020203" pitchFamily="34" charset="0"/>
              </a:rPr>
              <a:t>func</a:t>
            </a:r>
            <a:r>
              <a:rPr lang="en-GB" dirty="0">
                <a:solidFill>
                  <a:srgbClr val="92D050"/>
                </a:solidFill>
                <a:latin typeface="Segoe UI Semilight" panose="020B0402040204020203" pitchFamily="34" charset="0"/>
                <a:cs typeface="Segoe UI Semilight" panose="020B0402040204020203" pitchFamily="34" charset="0"/>
              </a:rPr>
              <a:t> = SIRS_model2, </a:t>
            </a:r>
            <a:r>
              <a:rPr lang="en-GB" dirty="0" err="1">
                <a:solidFill>
                  <a:srgbClr val="92D050"/>
                </a:solidFill>
                <a:latin typeface="Segoe UI Semilight" panose="020B0402040204020203" pitchFamily="34" charset="0"/>
                <a:cs typeface="Segoe UI Semilight" panose="020B0402040204020203" pitchFamily="34" charset="0"/>
              </a:rPr>
              <a:t>parms</a:t>
            </a:r>
            <a:r>
              <a:rPr lang="en-GB" dirty="0">
                <a:solidFill>
                  <a:srgbClr val="92D050"/>
                </a:solidFill>
                <a:latin typeface="Segoe UI Semilight" panose="020B0402040204020203" pitchFamily="34" charset="0"/>
                <a:cs typeface="Segoe UI Semilight" panose="020B0402040204020203" pitchFamily="34" charset="0"/>
              </a:rPr>
              <a:t> = parameters2) </a:t>
            </a:r>
          </a:p>
          <a:p>
            <a:pPr marL="444500"/>
            <a:r>
              <a:rPr lang="en-GB" dirty="0">
                <a:solidFill>
                  <a:srgbClr val="92D050"/>
                </a:solidFill>
                <a:latin typeface="Segoe UI Semilight" panose="020B0402040204020203" pitchFamily="34" charset="0"/>
                <a:cs typeface="Segoe UI Semilight" panose="020B0402040204020203" pitchFamily="34" charset="0"/>
              </a:rPr>
              <a:t>    result2[</a:t>
            </a:r>
            <a:r>
              <a:rPr lang="en-GB" dirty="0" err="1">
                <a:solidFill>
                  <a:srgbClr val="92D050"/>
                </a:solidFill>
                <a:latin typeface="Segoe UI Semilight" panose="020B0402040204020203" pitchFamily="34" charset="0"/>
                <a:cs typeface="Segoe UI Semilight" panose="020B0402040204020203" pitchFamily="34" charset="0"/>
              </a:rPr>
              <a:t>i</a:t>
            </a:r>
            <a:r>
              <a:rPr lang="en-GB" dirty="0">
                <a:solidFill>
                  <a:srgbClr val="92D050"/>
                </a:solidFill>
                <a:latin typeface="Segoe UI Semilight" panose="020B0402040204020203" pitchFamily="34" charset="0"/>
                <a:cs typeface="Segoe UI Semilight" panose="020B0402040204020203" pitchFamily="34" charset="0"/>
              </a:rPr>
              <a:t>]&lt;-tail(out2[,3],1)</a:t>
            </a:r>
          </a:p>
          <a:p>
            <a:pPr marL="444500"/>
            <a:r>
              <a:rPr lang="en-GB" dirty="0">
                <a:solidFill>
                  <a:srgbClr val="92D050"/>
                </a:solidFill>
                <a:latin typeface="Segoe UI Semilight" panose="020B0402040204020203" pitchFamily="34" charset="0"/>
                <a:cs typeface="Segoe UI Semilight" panose="020B0402040204020203" pitchFamily="34" charset="0"/>
              </a:rPr>
              <a:t>}</a:t>
            </a:r>
          </a:p>
          <a:p>
            <a:pPr marL="444500"/>
            <a:endParaRPr lang="en-GB" dirty="0">
              <a:solidFill>
                <a:srgbClr val="92D050"/>
              </a:solidFill>
              <a:latin typeface="Segoe UI Semilight" panose="020B0402040204020203" pitchFamily="34" charset="0"/>
              <a:cs typeface="Segoe UI Semilight" panose="020B0402040204020203" pitchFamily="34" charset="0"/>
            </a:endParaRPr>
          </a:p>
          <a:p>
            <a:pPr marL="444500"/>
            <a:r>
              <a:rPr lang="en-GB" dirty="0">
                <a:solidFill>
                  <a:srgbClr val="92D050"/>
                </a:solidFill>
                <a:latin typeface="Segoe UI Semilight" panose="020B0402040204020203" pitchFamily="34" charset="0"/>
                <a:cs typeface="Segoe UI Semilight" panose="020B0402040204020203" pitchFamily="34" charset="0"/>
              </a:rPr>
              <a:t>plot(r0_vector,result2,type = "l", </a:t>
            </a:r>
            <a:r>
              <a:rPr lang="en-GB" dirty="0" err="1">
                <a:solidFill>
                  <a:srgbClr val="92D050"/>
                </a:solidFill>
                <a:latin typeface="Segoe UI Semilight" panose="020B0402040204020203" pitchFamily="34" charset="0"/>
                <a:cs typeface="Segoe UI Semilight" panose="020B0402040204020203" pitchFamily="34" charset="0"/>
              </a:rPr>
              <a:t>ylab</a:t>
            </a:r>
            <a:r>
              <a:rPr lang="en-GB" dirty="0">
                <a:solidFill>
                  <a:srgbClr val="92D050"/>
                </a:solidFill>
                <a:latin typeface="Segoe UI Semilight" panose="020B0402040204020203" pitchFamily="34" charset="0"/>
                <a:cs typeface="Segoe UI Semilight" panose="020B0402040204020203" pitchFamily="34" charset="0"/>
              </a:rPr>
              <a:t> = "Infectious people at equilibrium", </a:t>
            </a:r>
            <a:r>
              <a:rPr lang="en-GB" dirty="0" err="1">
                <a:solidFill>
                  <a:srgbClr val="92D050"/>
                </a:solidFill>
                <a:latin typeface="Segoe UI Semilight" panose="020B0402040204020203" pitchFamily="34" charset="0"/>
                <a:cs typeface="Segoe UI Semilight" panose="020B0402040204020203" pitchFamily="34" charset="0"/>
              </a:rPr>
              <a:t>xlab</a:t>
            </a:r>
            <a:r>
              <a:rPr lang="en-GB" dirty="0">
                <a:solidFill>
                  <a:srgbClr val="92D050"/>
                </a:solidFill>
                <a:latin typeface="Segoe UI Semilight" panose="020B0402040204020203" pitchFamily="34" charset="0"/>
                <a:cs typeface="Segoe UI Semilight" panose="020B0402040204020203" pitchFamily="34" charset="0"/>
              </a:rPr>
              <a:t> = "Basic reproduction number, R0")</a:t>
            </a:r>
          </a:p>
        </p:txBody>
      </p:sp>
      <p:sp>
        <p:nvSpPr>
          <p:cNvPr id="6" name="TextBox 5">
            <a:extLst>
              <a:ext uri="{FF2B5EF4-FFF2-40B4-BE49-F238E27FC236}">
                <a16:creationId xmlns:a16="http://schemas.microsoft.com/office/drawing/2014/main" id="{CF71E9A0-3C02-40F7-968C-FD2F935D25D8}"/>
              </a:ext>
            </a:extLst>
          </p:cNvPr>
          <p:cNvSpPr txBox="1"/>
          <p:nvPr/>
        </p:nvSpPr>
        <p:spPr>
          <a:xfrm>
            <a:off x="1663700" y="1412283"/>
            <a:ext cx="8864600" cy="1200329"/>
          </a:xfrm>
          <a:prstGeom prst="rect">
            <a:avLst/>
          </a:prstGeom>
          <a:solidFill>
            <a:schemeClr val="tx1"/>
          </a:solidFill>
        </p:spPr>
        <p:txBody>
          <a:bodyPr wrap="square">
            <a:spAutoFit/>
          </a:bodyPr>
          <a:lstStyle/>
          <a:p>
            <a:pPr marL="355600"/>
            <a:r>
              <a:rPr lang="en-GB" dirty="0" err="1">
                <a:solidFill>
                  <a:srgbClr val="92D050"/>
                </a:solidFill>
                <a:latin typeface="Segoe UI Semilight" panose="020B0402040204020203" pitchFamily="34" charset="0"/>
                <a:cs typeface="Segoe UI Semilight" panose="020B0402040204020203" pitchFamily="34" charset="0"/>
              </a:rPr>
              <a:t>time_start</a:t>
            </a:r>
            <a:r>
              <a:rPr lang="en-GB" dirty="0">
                <a:solidFill>
                  <a:srgbClr val="92D050"/>
                </a:solidFill>
                <a:latin typeface="Segoe UI Semilight" panose="020B0402040204020203" pitchFamily="34" charset="0"/>
                <a:cs typeface="Segoe UI Semilight" panose="020B0402040204020203" pitchFamily="34" charset="0"/>
              </a:rPr>
              <a:t> &lt;- 0</a:t>
            </a:r>
          </a:p>
          <a:p>
            <a:pPr marL="355600"/>
            <a:r>
              <a:rPr lang="en-GB" dirty="0" err="1">
                <a:solidFill>
                  <a:srgbClr val="92D050"/>
                </a:solidFill>
                <a:latin typeface="Segoe UI Semilight" panose="020B0402040204020203" pitchFamily="34" charset="0"/>
                <a:cs typeface="Segoe UI Semilight" panose="020B0402040204020203" pitchFamily="34" charset="0"/>
              </a:rPr>
              <a:t>time_stop</a:t>
            </a:r>
            <a:r>
              <a:rPr lang="en-GB" dirty="0">
                <a:solidFill>
                  <a:srgbClr val="92D050"/>
                </a:solidFill>
                <a:latin typeface="Segoe UI Semilight" panose="020B0402040204020203" pitchFamily="34" charset="0"/>
                <a:cs typeface="Segoe UI Semilight" panose="020B0402040204020203" pitchFamily="34" charset="0"/>
              </a:rPr>
              <a:t> &lt;- 600 </a:t>
            </a:r>
          </a:p>
          <a:p>
            <a:pPr marL="355600"/>
            <a:r>
              <a:rPr lang="en-GB" dirty="0" err="1">
                <a:solidFill>
                  <a:srgbClr val="92D050"/>
                </a:solidFill>
                <a:latin typeface="Segoe UI Semilight" panose="020B0402040204020203" pitchFamily="34" charset="0"/>
                <a:cs typeface="Segoe UI Semilight" panose="020B0402040204020203" pitchFamily="34" charset="0"/>
              </a:rPr>
              <a:t>deltat</a:t>
            </a:r>
            <a:r>
              <a:rPr lang="en-GB" dirty="0">
                <a:solidFill>
                  <a:srgbClr val="92D050"/>
                </a:solidFill>
                <a:latin typeface="Segoe UI Semilight" panose="020B0402040204020203" pitchFamily="34" charset="0"/>
                <a:cs typeface="Segoe UI Semilight" panose="020B0402040204020203" pitchFamily="34" charset="0"/>
              </a:rPr>
              <a:t>&lt;- 0.1</a:t>
            </a:r>
          </a:p>
          <a:p>
            <a:pPr marL="355600"/>
            <a:r>
              <a:rPr lang="en-GB" dirty="0" err="1">
                <a:solidFill>
                  <a:srgbClr val="92D050"/>
                </a:solidFill>
                <a:latin typeface="Segoe UI Semilight" panose="020B0402040204020203" pitchFamily="34" charset="0"/>
                <a:cs typeface="Segoe UI Semilight" panose="020B0402040204020203" pitchFamily="34" charset="0"/>
              </a:rPr>
              <a:t>tps</a:t>
            </a:r>
            <a:r>
              <a:rPr lang="en-GB" dirty="0">
                <a:solidFill>
                  <a:srgbClr val="92D050"/>
                </a:solidFill>
                <a:latin typeface="Segoe UI Semilight" panose="020B0402040204020203" pitchFamily="34" charset="0"/>
                <a:cs typeface="Segoe UI Semilight" panose="020B0402040204020203" pitchFamily="34" charset="0"/>
              </a:rPr>
              <a:t> &lt;- </a:t>
            </a:r>
            <a:r>
              <a:rPr lang="en-GB" dirty="0" err="1">
                <a:solidFill>
                  <a:srgbClr val="92D050"/>
                </a:solidFill>
                <a:latin typeface="Segoe UI Semilight" panose="020B0402040204020203" pitchFamily="34" charset="0"/>
                <a:cs typeface="Segoe UI Semilight" panose="020B0402040204020203" pitchFamily="34" charset="0"/>
              </a:rPr>
              <a:t>seq</a:t>
            </a:r>
            <a:r>
              <a:rPr lang="en-GB" dirty="0">
                <a:solidFill>
                  <a:srgbClr val="92D050"/>
                </a:solidFill>
                <a:latin typeface="Segoe UI Semilight" panose="020B0402040204020203" pitchFamily="34" charset="0"/>
                <a:cs typeface="Segoe UI Semilight" panose="020B0402040204020203" pitchFamily="34" charset="0"/>
              </a:rPr>
              <a:t>(</a:t>
            </a:r>
            <a:r>
              <a:rPr lang="en-GB" dirty="0" err="1">
                <a:solidFill>
                  <a:srgbClr val="92D050"/>
                </a:solidFill>
                <a:latin typeface="Segoe UI Semilight" panose="020B0402040204020203" pitchFamily="34" charset="0"/>
                <a:cs typeface="Segoe UI Semilight" panose="020B0402040204020203" pitchFamily="34" charset="0"/>
              </a:rPr>
              <a:t>time_start</a:t>
            </a:r>
            <a:r>
              <a:rPr lang="en-GB" dirty="0">
                <a:solidFill>
                  <a:srgbClr val="92D050"/>
                </a:solidFill>
                <a:latin typeface="Segoe UI Semilight" panose="020B0402040204020203" pitchFamily="34" charset="0"/>
                <a:cs typeface="Segoe UI Semilight" panose="020B0402040204020203" pitchFamily="34" charset="0"/>
              </a:rPr>
              <a:t> , </a:t>
            </a:r>
            <a:r>
              <a:rPr lang="en-GB" dirty="0" err="1">
                <a:solidFill>
                  <a:srgbClr val="92D050"/>
                </a:solidFill>
                <a:latin typeface="Segoe UI Semilight" panose="020B0402040204020203" pitchFamily="34" charset="0"/>
                <a:cs typeface="Segoe UI Semilight" panose="020B0402040204020203" pitchFamily="34" charset="0"/>
              </a:rPr>
              <a:t>time_stop</a:t>
            </a:r>
            <a:r>
              <a:rPr lang="en-GB" dirty="0">
                <a:solidFill>
                  <a:srgbClr val="92D050"/>
                </a:solidFill>
                <a:latin typeface="Segoe UI Semilight" panose="020B0402040204020203" pitchFamily="34" charset="0"/>
                <a:cs typeface="Segoe UI Semilight" panose="020B0402040204020203" pitchFamily="34" charset="0"/>
              </a:rPr>
              <a:t> , by = </a:t>
            </a:r>
            <a:r>
              <a:rPr lang="en-GB" dirty="0" err="1">
                <a:solidFill>
                  <a:srgbClr val="92D050"/>
                </a:solidFill>
                <a:latin typeface="Segoe UI Semilight" panose="020B0402040204020203" pitchFamily="34" charset="0"/>
                <a:cs typeface="Segoe UI Semilight" panose="020B0402040204020203" pitchFamily="34" charset="0"/>
              </a:rPr>
              <a:t>deltat</a:t>
            </a:r>
            <a:r>
              <a:rPr lang="en-GB" dirty="0">
                <a:solidFill>
                  <a:srgbClr val="92D050"/>
                </a:solidFill>
                <a:latin typeface="Segoe UI Semilight" panose="020B0402040204020203" pitchFamily="34" charset="0"/>
                <a:cs typeface="Segoe UI Semilight" panose="020B0402040204020203" pitchFamily="34" charset="0"/>
              </a:rPr>
              <a:t>)</a:t>
            </a:r>
          </a:p>
        </p:txBody>
      </p:sp>
      <p:sp>
        <p:nvSpPr>
          <p:cNvPr id="7" name="Title 1">
            <a:extLst>
              <a:ext uri="{FF2B5EF4-FFF2-40B4-BE49-F238E27FC236}">
                <a16:creationId xmlns:a16="http://schemas.microsoft.com/office/drawing/2014/main" id="{335009A6-D852-42E1-A535-AC290BC1C563}"/>
              </a:ext>
            </a:extLst>
          </p:cNvPr>
          <p:cNvSpPr txBox="1">
            <a:spLocks/>
          </p:cNvSpPr>
          <p:nvPr/>
        </p:nvSpPr>
        <p:spPr>
          <a:xfrm>
            <a:off x="838200" y="27342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Run for several R</a:t>
            </a:r>
            <a:r>
              <a:rPr lang="en-GB" baseline="-25000" dirty="0"/>
              <a:t>0</a:t>
            </a:r>
            <a:r>
              <a:rPr lang="en-GB" dirty="0"/>
              <a:t> values</a:t>
            </a:r>
          </a:p>
        </p:txBody>
      </p:sp>
      <p:sp>
        <p:nvSpPr>
          <p:cNvPr id="3" name="Slide Number Placeholder 2">
            <a:extLst>
              <a:ext uri="{FF2B5EF4-FFF2-40B4-BE49-F238E27FC236}">
                <a16:creationId xmlns:a16="http://schemas.microsoft.com/office/drawing/2014/main" id="{26DF331F-E522-450C-A6EF-829F8936C386}"/>
              </a:ext>
            </a:extLst>
          </p:cNvPr>
          <p:cNvSpPr>
            <a:spLocks noGrp="1"/>
          </p:cNvSpPr>
          <p:nvPr>
            <p:ph type="sldNum" sz="quarter" idx="12"/>
          </p:nvPr>
        </p:nvSpPr>
        <p:spPr/>
        <p:txBody>
          <a:bodyPr/>
          <a:lstStyle/>
          <a:p>
            <a:fld id="{5272FE66-7AD5-4CD1-9C96-61183579FFFB}" type="slidenum">
              <a:rPr lang="en-GB" smtClean="0"/>
              <a:t>46</a:t>
            </a:fld>
            <a:endParaRPr lang="en-GB"/>
          </a:p>
        </p:txBody>
      </p:sp>
      <p:sp>
        <p:nvSpPr>
          <p:cNvPr id="8" name="TextBox 7">
            <a:extLst>
              <a:ext uri="{FF2B5EF4-FFF2-40B4-BE49-F238E27FC236}">
                <a16:creationId xmlns:a16="http://schemas.microsoft.com/office/drawing/2014/main" id="{A2BE7156-E5E3-41BB-9480-704AE0F82C90}"/>
              </a:ext>
            </a:extLst>
          </p:cNvPr>
          <p:cNvSpPr txBox="1"/>
          <p:nvPr/>
        </p:nvSpPr>
        <p:spPr>
          <a:xfrm>
            <a:off x="0" y="0"/>
            <a:ext cx="1045968" cy="307777"/>
          </a:xfrm>
          <a:prstGeom prst="rect">
            <a:avLst/>
          </a:prstGeom>
          <a:solidFill>
            <a:schemeClr val="tx1"/>
          </a:solidFill>
        </p:spPr>
        <p:txBody>
          <a:bodyPr wrap="square" rtlCol="0">
            <a:spAutoFit/>
          </a:bodyPr>
          <a:lstStyle/>
          <a:p>
            <a:r>
              <a:rPr lang="en-GB" sz="1400" dirty="0">
                <a:solidFill>
                  <a:srgbClr val="FFFF00"/>
                </a:solidFill>
              </a:rPr>
              <a:t>SIRS.R</a:t>
            </a:r>
          </a:p>
        </p:txBody>
      </p:sp>
      <p:sp>
        <p:nvSpPr>
          <p:cNvPr id="9" name="TextBox 8">
            <a:extLst>
              <a:ext uri="{FF2B5EF4-FFF2-40B4-BE49-F238E27FC236}">
                <a16:creationId xmlns:a16="http://schemas.microsoft.com/office/drawing/2014/main" id="{99A072C2-6F07-4B8F-9BF1-693150436AFA}"/>
              </a:ext>
            </a:extLst>
          </p:cNvPr>
          <p:cNvSpPr txBox="1"/>
          <p:nvPr/>
        </p:nvSpPr>
        <p:spPr>
          <a:xfrm>
            <a:off x="8819260" y="1501663"/>
            <a:ext cx="3050845"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High </a:t>
            </a:r>
            <a:r>
              <a:rPr lang="en-GB" dirty="0" err="1">
                <a:solidFill>
                  <a:schemeClr val="bg1"/>
                </a:solidFill>
              </a:rPr>
              <a:t>time_stop</a:t>
            </a:r>
            <a:endParaRPr lang="en-GB" dirty="0">
              <a:solidFill>
                <a:schemeClr val="bg1"/>
              </a:solidFill>
            </a:endParaRPr>
          </a:p>
        </p:txBody>
      </p:sp>
      <p:sp>
        <p:nvSpPr>
          <p:cNvPr id="10" name="TextBox 9">
            <a:extLst>
              <a:ext uri="{FF2B5EF4-FFF2-40B4-BE49-F238E27FC236}">
                <a16:creationId xmlns:a16="http://schemas.microsoft.com/office/drawing/2014/main" id="{D6E15086-9961-4DED-A0CF-C8B49F013E21}"/>
              </a:ext>
            </a:extLst>
          </p:cNvPr>
          <p:cNvSpPr txBox="1"/>
          <p:nvPr/>
        </p:nvSpPr>
        <p:spPr>
          <a:xfrm>
            <a:off x="8819259" y="2117960"/>
            <a:ext cx="3050845"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Manage run time with </a:t>
            </a:r>
            <a:r>
              <a:rPr lang="en-GB" dirty="0" err="1">
                <a:solidFill>
                  <a:schemeClr val="bg1"/>
                </a:solidFill>
              </a:rPr>
              <a:t>deltat</a:t>
            </a:r>
            <a:endParaRPr lang="en-GB" dirty="0">
              <a:solidFill>
                <a:schemeClr val="bg1"/>
              </a:solidFill>
            </a:endParaRPr>
          </a:p>
        </p:txBody>
      </p:sp>
      <p:sp>
        <p:nvSpPr>
          <p:cNvPr id="11" name="TextBox 10">
            <a:extLst>
              <a:ext uri="{FF2B5EF4-FFF2-40B4-BE49-F238E27FC236}">
                <a16:creationId xmlns:a16="http://schemas.microsoft.com/office/drawing/2014/main" id="{5514D840-E9D7-47BC-95EE-3AB39FDCB3F2}"/>
              </a:ext>
            </a:extLst>
          </p:cNvPr>
          <p:cNvSpPr txBox="1"/>
          <p:nvPr/>
        </p:nvSpPr>
        <p:spPr>
          <a:xfrm>
            <a:off x="6571716" y="3648507"/>
            <a:ext cx="5298388"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Set-up the sensitivity analysis on R</a:t>
            </a:r>
            <a:r>
              <a:rPr lang="en-GB" baseline="-25000" dirty="0">
                <a:solidFill>
                  <a:schemeClr val="bg1"/>
                </a:solidFill>
              </a:rPr>
              <a:t>0</a:t>
            </a:r>
            <a:endParaRPr lang="en-GB" dirty="0">
              <a:solidFill>
                <a:schemeClr val="bg1"/>
              </a:solidFill>
            </a:endParaRPr>
          </a:p>
        </p:txBody>
      </p:sp>
      <p:sp>
        <p:nvSpPr>
          <p:cNvPr id="12" name="TextBox 11">
            <a:extLst>
              <a:ext uri="{FF2B5EF4-FFF2-40B4-BE49-F238E27FC236}">
                <a16:creationId xmlns:a16="http://schemas.microsoft.com/office/drawing/2014/main" id="{81BC2967-33ED-482B-9625-64E9E684C2B4}"/>
              </a:ext>
            </a:extLst>
          </p:cNvPr>
          <p:cNvSpPr txBox="1"/>
          <p:nvPr/>
        </p:nvSpPr>
        <p:spPr>
          <a:xfrm>
            <a:off x="6571716" y="4229866"/>
            <a:ext cx="5298388" cy="646331"/>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Initialise the matrix where the results are going to be stored</a:t>
            </a:r>
          </a:p>
        </p:txBody>
      </p:sp>
      <p:sp>
        <p:nvSpPr>
          <p:cNvPr id="13" name="TextBox 12">
            <a:extLst>
              <a:ext uri="{FF2B5EF4-FFF2-40B4-BE49-F238E27FC236}">
                <a16:creationId xmlns:a16="http://schemas.microsoft.com/office/drawing/2014/main" id="{0AF1A3F6-11AE-48D1-B975-6671284D9771}"/>
              </a:ext>
            </a:extLst>
          </p:cNvPr>
          <p:cNvSpPr txBox="1"/>
          <p:nvPr/>
        </p:nvSpPr>
        <p:spPr>
          <a:xfrm>
            <a:off x="5819686" y="5608418"/>
            <a:ext cx="6050418" cy="369332"/>
          </a:xfrm>
          <a:prstGeom prst="rect">
            <a:avLst/>
          </a:prstGeom>
          <a:solidFill>
            <a:schemeClr val="tx1"/>
          </a:solidFill>
          <a:ln w="38100">
            <a:solidFill>
              <a:srgbClr val="00B0F0"/>
            </a:solidFill>
          </a:ln>
        </p:spPr>
        <p:txBody>
          <a:bodyPr wrap="square" rtlCol="0">
            <a:spAutoFit/>
          </a:bodyPr>
          <a:lstStyle/>
          <a:p>
            <a:pPr algn="ctr"/>
            <a:r>
              <a:rPr lang="en-GB" dirty="0">
                <a:solidFill>
                  <a:schemeClr val="bg1"/>
                </a:solidFill>
              </a:rPr>
              <a:t>Keep the solution of the system for each R0 value in result2</a:t>
            </a:r>
          </a:p>
        </p:txBody>
      </p:sp>
    </p:spTree>
    <p:extLst>
      <p:ext uri="{BB962C8B-B14F-4D97-AF65-F5344CB8AC3E}">
        <p14:creationId xmlns:p14="http://schemas.microsoft.com/office/powerpoint/2010/main" val="2199976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9EF7-B167-4D01-BF2E-F631546551ED}"/>
              </a:ext>
            </a:extLst>
          </p:cNvPr>
          <p:cNvSpPr>
            <a:spLocks noGrp="1"/>
          </p:cNvSpPr>
          <p:nvPr>
            <p:ph type="title"/>
          </p:nvPr>
        </p:nvSpPr>
        <p:spPr>
          <a:xfrm>
            <a:off x="838200" y="290557"/>
            <a:ext cx="10515600" cy="6315341"/>
          </a:xfrm>
        </p:spPr>
        <p:txBody>
          <a:bodyPr>
            <a:normAutofit/>
          </a:bodyPr>
          <a:lstStyle/>
          <a:p>
            <a:r>
              <a:rPr lang="en-GB" sz="2800" dirty="0"/>
              <a:t>Look up the WHO descriptions (</a:t>
            </a:r>
            <a:r>
              <a:rPr lang="en-GB" sz="2800" dirty="0">
                <a:hlinkClick r:id="rId2"/>
              </a:rPr>
              <a:t>https://www.who.int/news-room/fact-sheets</a:t>
            </a:r>
            <a:r>
              <a:rPr lang="en-GB" sz="2800" dirty="0"/>
              <a:t> ) for:</a:t>
            </a:r>
            <a:br>
              <a:rPr lang="en-GB" sz="2800" dirty="0"/>
            </a:br>
            <a:r>
              <a:rPr lang="en-GB" sz="2800" dirty="0"/>
              <a:t>- Dengue fever</a:t>
            </a:r>
            <a:br>
              <a:rPr lang="en-GB" sz="2800" dirty="0"/>
            </a:br>
            <a:r>
              <a:rPr lang="en-GB" sz="2800" dirty="0"/>
              <a:t>- Lymphatic filariasis </a:t>
            </a:r>
            <a:br>
              <a:rPr lang="en-GB" sz="2800" dirty="0"/>
            </a:br>
            <a:r>
              <a:rPr lang="en-GB" sz="2800" dirty="0"/>
              <a:t>- Hepatitis E</a:t>
            </a:r>
            <a:br>
              <a:rPr lang="en-GB" sz="2800" dirty="0"/>
            </a:br>
            <a:br>
              <a:rPr lang="en-GB" sz="2800" dirty="0"/>
            </a:br>
            <a:r>
              <a:rPr lang="en-GB" sz="2800" dirty="0"/>
              <a:t>Draw the most adequate compartmental model to represent that pathogen’s transmission. What to look for:</a:t>
            </a:r>
            <a:br>
              <a:rPr lang="en-GB" sz="2800" dirty="0"/>
            </a:br>
            <a:r>
              <a:rPr lang="en-GB" sz="2800" dirty="0"/>
              <a:t>- mode of transmission.</a:t>
            </a:r>
            <a:br>
              <a:rPr lang="en-GB" sz="2800" dirty="0"/>
            </a:br>
            <a:r>
              <a:rPr lang="en-GB" sz="2800" dirty="0"/>
              <a:t>- how immunity is built-up over time.</a:t>
            </a:r>
            <a:br>
              <a:rPr lang="en-GB" sz="2800" dirty="0"/>
            </a:br>
            <a:r>
              <a:rPr lang="en-GB" sz="2800" dirty="0"/>
              <a:t>- symptom presentation and fatality rate.</a:t>
            </a:r>
            <a:br>
              <a:rPr lang="en-GB" sz="2800" dirty="0"/>
            </a:br>
            <a:r>
              <a:rPr lang="en-GB" sz="2800" dirty="0"/>
              <a:t>- known covariates of infection and death risk. </a:t>
            </a:r>
            <a:br>
              <a:rPr lang="en-GB" sz="2800" dirty="0"/>
            </a:br>
            <a:r>
              <a:rPr lang="en-GB" sz="2800" dirty="0"/>
              <a:t>- known rates of recovery/ incubation period and immunity duration.</a:t>
            </a:r>
            <a:br>
              <a:rPr lang="en-GB" sz="2800" dirty="0"/>
            </a:br>
            <a:r>
              <a:rPr lang="en-GB" sz="2800" dirty="0"/>
              <a:t>- available treatment options.</a:t>
            </a:r>
          </a:p>
        </p:txBody>
      </p:sp>
      <p:sp>
        <p:nvSpPr>
          <p:cNvPr id="3" name="Slide Number Placeholder 2">
            <a:extLst>
              <a:ext uri="{FF2B5EF4-FFF2-40B4-BE49-F238E27FC236}">
                <a16:creationId xmlns:a16="http://schemas.microsoft.com/office/drawing/2014/main" id="{4CEC16DB-E2A5-4FAB-B09F-6436013DA06D}"/>
              </a:ext>
            </a:extLst>
          </p:cNvPr>
          <p:cNvSpPr>
            <a:spLocks noGrp="1"/>
          </p:cNvSpPr>
          <p:nvPr>
            <p:ph type="sldNum" sz="quarter" idx="12"/>
          </p:nvPr>
        </p:nvSpPr>
        <p:spPr/>
        <p:txBody>
          <a:bodyPr/>
          <a:lstStyle/>
          <a:p>
            <a:fld id="{5272FE66-7AD5-4CD1-9C96-61183579FFFB}" type="slidenum">
              <a:rPr lang="en-GB" smtClean="0"/>
              <a:t>47</a:t>
            </a:fld>
            <a:endParaRPr lang="en-GB"/>
          </a:p>
        </p:txBody>
      </p:sp>
    </p:spTree>
    <p:extLst>
      <p:ext uri="{BB962C8B-B14F-4D97-AF65-F5344CB8AC3E}">
        <p14:creationId xmlns:p14="http://schemas.microsoft.com/office/powerpoint/2010/main" val="3217536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D17F-263F-4CE1-9B94-A875EA7C6234}"/>
              </a:ext>
            </a:extLst>
          </p:cNvPr>
          <p:cNvSpPr>
            <a:spLocks noGrp="1"/>
          </p:cNvSpPr>
          <p:nvPr>
            <p:ph type="title"/>
          </p:nvPr>
        </p:nvSpPr>
        <p:spPr>
          <a:xfrm>
            <a:off x="838200" y="243205"/>
            <a:ext cx="10515600" cy="1325563"/>
          </a:xfrm>
        </p:spPr>
        <p:txBody>
          <a:bodyPr/>
          <a:lstStyle/>
          <a:p>
            <a:r>
              <a:rPr lang="en-GB" dirty="0"/>
              <a:t>Dengue</a:t>
            </a:r>
          </a:p>
        </p:txBody>
      </p:sp>
      <p:sp>
        <p:nvSpPr>
          <p:cNvPr id="3" name="Content Placeholder 2">
            <a:extLst>
              <a:ext uri="{FF2B5EF4-FFF2-40B4-BE49-F238E27FC236}">
                <a16:creationId xmlns:a16="http://schemas.microsoft.com/office/drawing/2014/main" id="{F9983146-495F-41FA-B24B-FA11995729D8}"/>
              </a:ext>
            </a:extLst>
          </p:cNvPr>
          <p:cNvSpPr>
            <a:spLocks noGrp="1"/>
          </p:cNvSpPr>
          <p:nvPr>
            <p:ph idx="1"/>
          </p:nvPr>
        </p:nvSpPr>
        <p:spPr>
          <a:xfrm>
            <a:off x="838200" y="1767840"/>
            <a:ext cx="10515600" cy="4409123"/>
          </a:xfrm>
        </p:spPr>
        <p:txBody>
          <a:bodyPr>
            <a:normAutofit fontScale="70000" lnSpcReduction="20000"/>
          </a:bodyPr>
          <a:lstStyle/>
          <a:p>
            <a:pPr marL="0" indent="0">
              <a:buNone/>
            </a:pPr>
            <a:r>
              <a:rPr lang="en-GB" b="1" i="0" dirty="0">
                <a:solidFill>
                  <a:srgbClr val="3C4245"/>
                </a:solidFill>
                <a:effectLst/>
                <a:latin typeface="Arial" panose="020B0604020202020204" pitchFamily="34" charset="0"/>
              </a:rPr>
              <a:t>There are four DENV serotypes, meaning that it is possible to be infected four times.</a:t>
            </a:r>
            <a:endParaRPr lang="en-GB" dirty="0"/>
          </a:p>
          <a:p>
            <a:pPr marL="457200" lvl="1" indent="0">
              <a:buNone/>
            </a:pPr>
            <a:r>
              <a:rPr lang="en-GB" b="0" i="0" dirty="0">
                <a:solidFill>
                  <a:srgbClr val="3C4245"/>
                </a:solidFill>
                <a:effectLst/>
                <a:latin typeface="Arial" panose="020B0604020202020204" pitchFamily="34" charset="0"/>
              </a:rPr>
              <a:t>Recovery from infection is believed to provide lifelong immunity against that serotype. However, cross-immunity to the other serotypes after recovery is only partial, and temporary. Subsequent infections (secondary infection) by other serotypes increase the risk of developing severe dengue.</a:t>
            </a:r>
          </a:p>
          <a:p>
            <a:pPr marL="0" indent="0">
              <a:buNone/>
            </a:pPr>
            <a:endParaRPr lang="en-GB" dirty="0"/>
          </a:p>
          <a:p>
            <a:pPr marL="0" indent="0">
              <a:buNone/>
            </a:pPr>
            <a:r>
              <a:rPr lang="en-GB" b="1" i="0" dirty="0">
                <a:solidFill>
                  <a:srgbClr val="3C4245"/>
                </a:solidFill>
                <a:effectLst/>
                <a:latin typeface="Arial" panose="020B0604020202020204" pitchFamily="34" charset="0"/>
              </a:rPr>
              <a:t>Dengue is a mosquito-borne viral infection, found in tropical and sub-tropical climates worldwide, mostly in urban and semi-urban areas.</a:t>
            </a:r>
          </a:p>
          <a:p>
            <a:pPr marL="457200" lvl="1" indent="0">
              <a:buNone/>
            </a:pPr>
            <a:r>
              <a:rPr lang="en-GB" b="0" i="0" dirty="0">
                <a:solidFill>
                  <a:srgbClr val="3C4245"/>
                </a:solidFill>
                <a:effectLst/>
                <a:latin typeface="Arial" panose="020B0604020202020204" pitchFamily="34" charset="0"/>
              </a:rPr>
              <a:t>Mosquitoes can become infected from people who are viraemic with DENV. This can be someone who has a symptomatic dengue infection, someone who is yet to have a symptomatic infection (they are pre-symptomatic), but also people who show no signs of illness as well (they are asymptomatic).</a:t>
            </a:r>
          </a:p>
          <a:p>
            <a:pPr marL="457200" lvl="1" indent="0">
              <a:buNone/>
            </a:pPr>
            <a:endParaRPr lang="en-GB" dirty="0"/>
          </a:p>
          <a:p>
            <a:pPr marL="0" indent="0">
              <a:buNone/>
            </a:pPr>
            <a:r>
              <a:rPr lang="en-GB" b="1" i="0" dirty="0">
                <a:solidFill>
                  <a:srgbClr val="3C4245"/>
                </a:solidFill>
                <a:effectLst/>
                <a:latin typeface="Arial" panose="020B0604020202020204" pitchFamily="34" charset="0"/>
              </a:rPr>
              <a:t>There is no specific treatment for dengue/severe dengue.</a:t>
            </a:r>
          </a:p>
          <a:p>
            <a:pPr marL="0" indent="0">
              <a:buNone/>
            </a:pPr>
            <a:endParaRPr lang="en-GB" b="1" i="0" dirty="0">
              <a:solidFill>
                <a:srgbClr val="3C4245"/>
              </a:solidFill>
              <a:effectLst/>
              <a:latin typeface="Arial" panose="020B0604020202020204" pitchFamily="34" charset="0"/>
            </a:endParaRPr>
          </a:p>
          <a:p>
            <a:pPr marL="0" indent="0">
              <a:buNone/>
            </a:pPr>
            <a:r>
              <a:rPr lang="en-GB" b="1" i="0" dirty="0">
                <a:solidFill>
                  <a:srgbClr val="3C4245"/>
                </a:solidFill>
                <a:effectLst/>
                <a:latin typeface="Arial" panose="020B0604020202020204" pitchFamily="34" charset="0"/>
              </a:rPr>
              <a:t>Dengue prevention and control depends on effective vector control measures.</a:t>
            </a:r>
          </a:p>
          <a:p>
            <a:pPr marL="457200" lvl="1" indent="0">
              <a:buNone/>
            </a:pPr>
            <a:r>
              <a:rPr lang="en-GB" b="0" i="0" dirty="0">
                <a:solidFill>
                  <a:srgbClr val="3C4245"/>
                </a:solidFill>
                <a:effectLst/>
                <a:latin typeface="Arial" panose="020B0604020202020204" pitchFamily="34" charset="0"/>
              </a:rPr>
              <a:t>The first dengue vaccine, </a:t>
            </a:r>
            <a:r>
              <a:rPr lang="en-GB" b="0" i="0" dirty="0" err="1">
                <a:solidFill>
                  <a:srgbClr val="3C4245"/>
                </a:solidFill>
                <a:effectLst/>
                <a:latin typeface="Arial" panose="020B0604020202020204" pitchFamily="34" charset="0"/>
              </a:rPr>
              <a:t>Dengvaxia</a:t>
            </a:r>
            <a:r>
              <a:rPr lang="en-GB" b="0" i="0" dirty="0">
                <a:solidFill>
                  <a:srgbClr val="3C4245"/>
                </a:solidFill>
                <a:effectLst/>
                <a:latin typeface="Arial" panose="020B0604020202020204" pitchFamily="34" charset="0"/>
              </a:rPr>
              <a:t>® (CYD-TDV) developed by Sanofi Pasteur was licensed in December 2015 and has now been approved by regulatory authorities in ~20 countries.</a:t>
            </a:r>
            <a:endParaRPr lang="en-GB" dirty="0"/>
          </a:p>
        </p:txBody>
      </p:sp>
      <p:sp>
        <p:nvSpPr>
          <p:cNvPr id="4" name="Slide Number Placeholder 3">
            <a:extLst>
              <a:ext uri="{FF2B5EF4-FFF2-40B4-BE49-F238E27FC236}">
                <a16:creationId xmlns:a16="http://schemas.microsoft.com/office/drawing/2014/main" id="{78DE1BE8-1AA0-4874-BB5D-DED888865838}"/>
              </a:ext>
            </a:extLst>
          </p:cNvPr>
          <p:cNvSpPr>
            <a:spLocks noGrp="1"/>
          </p:cNvSpPr>
          <p:nvPr>
            <p:ph type="sldNum" sz="quarter" idx="12"/>
          </p:nvPr>
        </p:nvSpPr>
        <p:spPr/>
        <p:txBody>
          <a:bodyPr/>
          <a:lstStyle/>
          <a:p>
            <a:fld id="{5272FE66-7AD5-4CD1-9C96-61183579FFFB}" type="slidenum">
              <a:rPr lang="en-GB" smtClean="0"/>
              <a:t>48</a:t>
            </a:fld>
            <a:endParaRPr lang="en-GB"/>
          </a:p>
        </p:txBody>
      </p:sp>
    </p:spTree>
    <p:extLst>
      <p:ext uri="{BB962C8B-B14F-4D97-AF65-F5344CB8AC3E}">
        <p14:creationId xmlns:p14="http://schemas.microsoft.com/office/powerpoint/2010/main" val="3110255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9B44-96D0-4EBB-ABA5-3E202FF2AA2A}"/>
              </a:ext>
            </a:extLst>
          </p:cNvPr>
          <p:cNvSpPr>
            <a:spLocks noGrp="1"/>
          </p:cNvSpPr>
          <p:nvPr>
            <p:ph type="title"/>
          </p:nvPr>
        </p:nvSpPr>
        <p:spPr/>
        <p:txBody>
          <a:bodyPr/>
          <a:lstStyle/>
          <a:p>
            <a:r>
              <a:rPr lang="en-GB" dirty="0"/>
              <a:t>Hep E</a:t>
            </a:r>
          </a:p>
        </p:txBody>
      </p:sp>
      <p:sp>
        <p:nvSpPr>
          <p:cNvPr id="3" name="Content Placeholder 2">
            <a:extLst>
              <a:ext uri="{FF2B5EF4-FFF2-40B4-BE49-F238E27FC236}">
                <a16:creationId xmlns:a16="http://schemas.microsoft.com/office/drawing/2014/main" id="{32BD135B-B57F-4290-B49D-A104A6985ECF}"/>
              </a:ext>
            </a:extLst>
          </p:cNvPr>
          <p:cNvSpPr>
            <a:spLocks noGrp="1"/>
          </p:cNvSpPr>
          <p:nvPr>
            <p:ph idx="1"/>
          </p:nvPr>
        </p:nvSpPr>
        <p:spPr/>
        <p:txBody>
          <a:bodyPr>
            <a:normAutofit fontScale="62500" lnSpcReduction="20000"/>
          </a:bodyPr>
          <a:lstStyle/>
          <a:p>
            <a:pPr marL="0" indent="0" algn="l">
              <a:buNone/>
            </a:pPr>
            <a:r>
              <a:rPr lang="en-GB" b="1" i="0" dirty="0">
                <a:solidFill>
                  <a:srgbClr val="3C4245"/>
                </a:solidFill>
                <a:effectLst/>
                <a:latin typeface="Arial" panose="020B0604020202020204" pitchFamily="34" charset="0"/>
              </a:rPr>
              <a:t>The virus is transmitted via the </a:t>
            </a:r>
            <a:r>
              <a:rPr lang="en-GB" b="1" i="0" dirty="0" err="1">
                <a:solidFill>
                  <a:srgbClr val="3C4245"/>
                </a:solidFill>
                <a:effectLst/>
                <a:latin typeface="Arial" panose="020B0604020202020204" pitchFamily="34" charset="0"/>
              </a:rPr>
              <a:t>fecal</a:t>
            </a:r>
            <a:r>
              <a:rPr lang="en-GB" b="1" i="0" dirty="0">
                <a:solidFill>
                  <a:srgbClr val="3C4245"/>
                </a:solidFill>
                <a:effectLst/>
                <a:latin typeface="Arial" panose="020B0604020202020204" pitchFamily="34" charset="0"/>
              </a:rPr>
              <a:t>-oral route, principally via contaminated water.</a:t>
            </a:r>
          </a:p>
          <a:p>
            <a:pPr marL="457200" lvl="1" indent="0">
              <a:buNone/>
            </a:pPr>
            <a:r>
              <a:rPr lang="en-GB" b="0" i="0" dirty="0">
                <a:solidFill>
                  <a:srgbClr val="3C4245"/>
                </a:solidFill>
                <a:effectLst/>
                <a:latin typeface="Arial" panose="020B0604020202020204" pitchFamily="34" charset="0"/>
              </a:rPr>
              <a:t>In areas with better sanitation and water supply, hepatitis E infection is infrequent, with only occasional sporadic cases. Most of these cases are caused by genotype 3 virus and are triggered by infection with virus originating in animals, usually through ingestion of undercooked animal.</a:t>
            </a:r>
          </a:p>
          <a:p>
            <a:pPr marL="457200" lvl="1" indent="0">
              <a:buNone/>
            </a:pPr>
            <a:endParaRPr lang="en-GB" dirty="0"/>
          </a:p>
          <a:p>
            <a:pPr marL="0" indent="0">
              <a:buNone/>
            </a:pPr>
            <a:r>
              <a:rPr lang="en-GB" b="1" i="0" dirty="0">
                <a:solidFill>
                  <a:srgbClr val="3C4245"/>
                </a:solidFill>
                <a:effectLst/>
                <a:latin typeface="Arial" panose="020B0604020202020204" pitchFamily="34" charset="0"/>
              </a:rPr>
              <a:t>A vaccine to prevent hepatitis E virus infection has been developed and is licensed in China, but is not yet available elsewhere.</a:t>
            </a:r>
          </a:p>
          <a:p>
            <a:pPr marL="0" indent="0">
              <a:buNone/>
            </a:pPr>
            <a:endParaRPr lang="en-GB" b="1" i="0" dirty="0">
              <a:solidFill>
                <a:srgbClr val="3C4245"/>
              </a:solidFill>
              <a:effectLst/>
              <a:latin typeface="Arial" panose="020B0604020202020204" pitchFamily="34" charset="0"/>
            </a:endParaRPr>
          </a:p>
          <a:p>
            <a:pPr marL="0" indent="0">
              <a:buNone/>
            </a:pPr>
            <a:r>
              <a:rPr lang="en-GB" b="0" i="0" dirty="0">
                <a:solidFill>
                  <a:srgbClr val="3C4245"/>
                </a:solidFill>
                <a:effectLst/>
                <a:latin typeface="Arial" panose="020B0604020202020204" pitchFamily="34" charset="0"/>
              </a:rPr>
              <a:t>In areas with high disease endemicity, symptomatic infection is most common in young adults aged 15–40 years. In these areas, although infection does occur in children, it often goes undiagnosed because they typically have no symptoms or only a mild illness without jaundice.</a:t>
            </a:r>
            <a:endParaRPr lang="en-GB" b="1" i="0" dirty="0">
              <a:solidFill>
                <a:srgbClr val="3C4245"/>
              </a:solidFill>
              <a:effectLst/>
              <a:latin typeface="Arial" panose="020B0604020202020204" pitchFamily="34" charset="0"/>
            </a:endParaRPr>
          </a:p>
          <a:p>
            <a:pPr marL="0" indent="0">
              <a:buNone/>
            </a:pPr>
            <a:endParaRPr lang="en-GB" dirty="0"/>
          </a:p>
          <a:p>
            <a:pPr marL="0" indent="0">
              <a:buNone/>
            </a:pPr>
            <a:r>
              <a:rPr lang="en-GB" b="0" i="0" dirty="0">
                <a:solidFill>
                  <a:srgbClr val="3C4245"/>
                </a:solidFill>
                <a:effectLst/>
                <a:latin typeface="Arial" panose="020B0604020202020204" pitchFamily="34" charset="0"/>
              </a:rPr>
              <a:t>There is no specific treatment capable of altering the course of acute hepatitis E. </a:t>
            </a:r>
            <a:br>
              <a:rPr lang="en-GB" dirty="0"/>
            </a:br>
            <a:endParaRPr lang="en-GB" b="0" i="0" dirty="0">
              <a:solidFill>
                <a:srgbClr val="3C4245"/>
              </a:solidFill>
              <a:effectLst/>
              <a:latin typeface="Arial" panose="020B0604020202020204" pitchFamily="34" charset="0"/>
            </a:endParaRPr>
          </a:p>
          <a:p>
            <a:pPr marL="0" indent="0" algn="l">
              <a:buNone/>
            </a:pPr>
            <a:r>
              <a:rPr lang="en-GB" b="0" i="0" dirty="0">
                <a:solidFill>
                  <a:srgbClr val="3C4245"/>
                </a:solidFill>
                <a:effectLst/>
                <a:latin typeface="Arial" panose="020B0604020202020204" pitchFamily="34" charset="0"/>
              </a:rPr>
              <a:t>At the population level, transmission of HEV and hepatitis E infection can be reduced by maintaining quality standards for public water supplies; and establishing proper disposal systems for human faeces. On an individual level, infection risk can be reduced by maintaining hygienic practices; and avoiding consumption of water and ice of unknown purity.</a:t>
            </a:r>
          </a:p>
          <a:p>
            <a:pPr marL="0" indent="0">
              <a:buNone/>
            </a:pPr>
            <a:endParaRPr lang="en-GB" dirty="0"/>
          </a:p>
        </p:txBody>
      </p:sp>
      <p:sp>
        <p:nvSpPr>
          <p:cNvPr id="4" name="Slide Number Placeholder 3">
            <a:extLst>
              <a:ext uri="{FF2B5EF4-FFF2-40B4-BE49-F238E27FC236}">
                <a16:creationId xmlns:a16="http://schemas.microsoft.com/office/drawing/2014/main" id="{045CDD32-9429-452B-B0F6-29F294F0A8C5}"/>
              </a:ext>
            </a:extLst>
          </p:cNvPr>
          <p:cNvSpPr>
            <a:spLocks noGrp="1"/>
          </p:cNvSpPr>
          <p:nvPr>
            <p:ph type="sldNum" sz="quarter" idx="12"/>
          </p:nvPr>
        </p:nvSpPr>
        <p:spPr/>
        <p:txBody>
          <a:bodyPr/>
          <a:lstStyle/>
          <a:p>
            <a:fld id="{5272FE66-7AD5-4CD1-9C96-61183579FFFB}" type="slidenum">
              <a:rPr lang="en-GB" smtClean="0"/>
              <a:t>49</a:t>
            </a:fld>
            <a:endParaRPr lang="en-GB"/>
          </a:p>
        </p:txBody>
      </p:sp>
    </p:spTree>
    <p:extLst>
      <p:ext uri="{BB962C8B-B14F-4D97-AF65-F5344CB8AC3E}">
        <p14:creationId xmlns:p14="http://schemas.microsoft.com/office/powerpoint/2010/main" val="272806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5E45-450A-4948-9C51-F2AD0E2EE3A1}"/>
              </a:ext>
            </a:extLst>
          </p:cNvPr>
          <p:cNvSpPr>
            <a:spLocks noGrp="1"/>
          </p:cNvSpPr>
          <p:nvPr>
            <p:ph type="title"/>
          </p:nvPr>
        </p:nvSpPr>
        <p:spPr/>
        <p:txBody>
          <a:bodyPr>
            <a:normAutofit/>
          </a:bodyPr>
          <a:lstStyle/>
          <a:p>
            <a:r>
              <a:rPr lang="en-GB" sz="2800" dirty="0">
                <a:solidFill>
                  <a:schemeClr val="tx1">
                    <a:lumMod val="50000"/>
                    <a:lumOff val="50000"/>
                  </a:schemeClr>
                </a:solidFill>
                <a:latin typeface="Arial Nova Light" panose="020B0304020202020204" pitchFamily="34" charset="0"/>
              </a:rPr>
              <a:t>The immunity duration/strength </a:t>
            </a:r>
            <a:r>
              <a:rPr lang="en-GB" sz="2800" b="1" dirty="0">
                <a:latin typeface="Arial Nova Light" panose="020B0304020202020204" pitchFamily="34" charset="0"/>
              </a:rPr>
              <a:t>spectrum</a:t>
            </a:r>
          </a:p>
        </p:txBody>
      </p:sp>
      <p:pic>
        <p:nvPicPr>
          <p:cNvPr id="3076" name="Picture 4" descr="PLOS Biology: Heterogeneity and longevity of antibody memory to viruses and  vaccines">
            <a:extLst>
              <a:ext uri="{FF2B5EF4-FFF2-40B4-BE49-F238E27FC236}">
                <a16:creationId xmlns:a16="http://schemas.microsoft.com/office/drawing/2014/main" id="{252E10AA-A93D-438F-A66C-CFCCE60A0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782956"/>
            <a:ext cx="11468100" cy="36748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3EFB725-9D5F-4C41-A4BF-378CEF638FAF}"/>
              </a:ext>
            </a:extLst>
          </p:cNvPr>
          <p:cNvSpPr>
            <a:spLocks noGrp="1"/>
          </p:cNvSpPr>
          <p:nvPr>
            <p:ph type="sldNum" sz="quarter" idx="12"/>
          </p:nvPr>
        </p:nvSpPr>
        <p:spPr/>
        <p:txBody>
          <a:bodyPr/>
          <a:lstStyle/>
          <a:p>
            <a:fld id="{5272FE66-7AD5-4CD1-9C96-61183579FFFB}" type="slidenum">
              <a:rPr lang="en-GB" smtClean="0"/>
              <a:t>5</a:t>
            </a:fld>
            <a:endParaRPr lang="en-GB"/>
          </a:p>
        </p:txBody>
      </p:sp>
    </p:spTree>
    <p:extLst>
      <p:ext uri="{BB962C8B-B14F-4D97-AF65-F5344CB8AC3E}">
        <p14:creationId xmlns:p14="http://schemas.microsoft.com/office/powerpoint/2010/main" val="1628125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D9CB-6381-439E-9044-8ADF871A8600}"/>
              </a:ext>
            </a:extLst>
          </p:cNvPr>
          <p:cNvSpPr>
            <a:spLocks noGrp="1"/>
          </p:cNvSpPr>
          <p:nvPr>
            <p:ph type="title"/>
          </p:nvPr>
        </p:nvSpPr>
        <p:spPr/>
        <p:txBody>
          <a:bodyPr/>
          <a:lstStyle/>
          <a:p>
            <a:r>
              <a:rPr lang="en-GB" dirty="0"/>
              <a:t>LF</a:t>
            </a:r>
          </a:p>
        </p:txBody>
      </p:sp>
      <p:sp>
        <p:nvSpPr>
          <p:cNvPr id="3" name="Content Placeholder 2">
            <a:extLst>
              <a:ext uri="{FF2B5EF4-FFF2-40B4-BE49-F238E27FC236}">
                <a16:creationId xmlns:a16="http://schemas.microsoft.com/office/drawing/2014/main" id="{0B8F8CF1-7844-4316-B42B-54ECC7C44D5A}"/>
              </a:ext>
            </a:extLst>
          </p:cNvPr>
          <p:cNvSpPr>
            <a:spLocks noGrp="1"/>
          </p:cNvSpPr>
          <p:nvPr>
            <p:ph idx="1"/>
          </p:nvPr>
        </p:nvSpPr>
        <p:spPr/>
        <p:txBody>
          <a:bodyPr>
            <a:normAutofit fontScale="70000" lnSpcReduction="20000"/>
          </a:bodyPr>
          <a:lstStyle/>
          <a:p>
            <a:pPr marL="0" indent="0">
              <a:buNone/>
            </a:pPr>
            <a:r>
              <a:rPr lang="en-GB" b="1" i="0" dirty="0">
                <a:solidFill>
                  <a:srgbClr val="3C4245"/>
                </a:solidFill>
                <a:effectLst/>
                <a:latin typeface="Arial" panose="020B0604020202020204" pitchFamily="34" charset="0"/>
              </a:rPr>
              <a:t>Lymphatic filariasis can be eliminated by stopping the spread of infection through preventive chemotherapy with safe medicine combinations repeated annually.</a:t>
            </a:r>
          </a:p>
          <a:p>
            <a:pPr marL="0" indent="0">
              <a:buNone/>
            </a:pPr>
            <a:endParaRPr lang="en-GB" b="1" dirty="0">
              <a:solidFill>
                <a:srgbClr val="3C4245"/>
              </a:solidFill>
              <a:latin typeface="Arial" panose="020B0604020202020204" pitchFamily="34" charset="0"/>
            </a:endParaRPr>
          </a:p>
          <a:p>
            <a:pPr marL="0" indent="0">
              <a:buNone/>
            </a:pPr>
            <a:r>
              <a:rPr lang="en-GB" b="0" i="0" dirty="0">
                <a:solidFill>
                  <a:srgbClr val="3C4245"/>
                </a:solidFill>
                <a:effectLst/>
                <a:latin typeface="Arial" panose="020B0604020202020204" pitchFamily="34" charset="0"/>
              </a:rPr>
              <a:t>Infection occurs when filarial parasites are transmitted to humans through mosquitoes. Infection is usually acquired in childhood causing hidden damage to the lymphatic system.</a:t>
            </a:r>
          </a:p>
          <a:p>
            <a:pPr marL="0" indent="0">
              <a:buNone/>
            </a:pPr>
            <a:endParaRPr lang="en-GB" dirty="0">
              <a:solidFill>
                <a:srgbClr val="3C4245"/>
              </a:solidFill>
              <a:latin typeface="Arial" panose="020B0604020202020204" pitchFamily="34" charset="0"/>
            </a:endParaRPr>
          </a:p>
          <a:p>
            <a:pPr marL="0" indent="0">
              <a:buNone/>
            </a:pPr>
            <a:r>
              <a:rPr lang="en-GB" b="0" i="0" dirty="0">
                <a:solidFill>
                  <a:srgbClr val="3C4245"/>
                </a:solidFill>
                <a:effectLst/>
                <a:latin typeface="Arial" panose="020B0604020202020204" pitchFamily="34" charset="0"/>
              </a:rPr>
              <a:t>The painful and profoundly disfiguring visible manifestations of the disease, lymphoedema, elephantiasis and scrotal swelling occur later in life and can lead to permanent disability.</a:t>
            </a:r>
          </a:p>
          <a:p>
            <a:pPr marL="457200" lvl="1" indent="0">
              <a:buNone/>
            </a:pPr>
            <a:r>
              <a:rPr lang="en-GB" b="0" i="0" dirty="0">
                <a:solidFill>
                  <a:srgbClr val="3C4245"/>
                </a:solidFill>
                <a:effectLst/>
                <a:latin typeface="Arial" panose="020B0604020202020204" pitchFamily="34" charset="0"/>
              </a:rPr>
              <a:t>The worms can live for approximately 6–8 years and, during their lifetime, produce millions of microfilariae (immature larvae) that circulate in the blood.</a:t>
            </a:r>
          </a:p>
          <a:p>
            <a:pPr marL="457200" lvl="1" indent="0">
              <a:buNone/>
            </a:pPr>
            <a:endParaRPr lang="en-GB" dirty="0">
              <a:solidFill>
                <a:srgbClr val="3C4245"/>
              </a:solidFill>
              <a:latin typeface="Arial" panose="020B0604020202020204" pitchFamily="34" charset="0"/>
            </a:endParaRPr>
          </a:p>
          <a:p>
            <a:pPr marL="0" lvl="1" indent="0">
              <a:buNone/>
            </a:pPr>
            <a:r>
              <a:rPr lang="en-GB" sz="2900" b="0" i="0" dirty="0">
                <a:solidFill>
                  <a:srgbClr val="3C4245"/>
                </a:solidFill>
                <a:effectLst/>
                <a:latin typeface="Arial" panose="020B0604020202020204" pitchFamily="34" charset="0"/>
              </a:rPr>
              <a:t>The WHO recommended preventive chemotherapy strategy for lymphatic filariasis elimination is mass drug administration (MDA).  </a:t>
            </a:r>
          </a:p>
          <a:p>
            <a:pPr marL="0" indent="0">
              <a:buNone/>
            </a:pPr>
            <a:endParaRPr lang="en-GB" dirty="0"/>
          </a:p>
        </p:txBody>
      </p:sp>
      <p:sp>
        <p:nvSpPr>
          <p:cNvPr id="4" name="Slide Number Placeholder 3">
            <a:extLst>
              <a:ext uri="{FF2B5EF4-FFF2-40B4-BE49-F238E27FC236}">
                <a16:creationId xmlns:a16="http://schemas.microsoft.com/office/drawing/2014/main" id="{6F8985EE-2DCA-4E52-8379-13BDACA5A4A8}"/>
              </a:ext>
            </a:extLst>
          </p:cNvPr>
          <p:cNvSpPr>
            <a:spLocks noGrp="1"/>
          </p:cNvSpPr>
          <p:nvPr>
            <p:ph type="sldNum" sz="quarter" idx="12"/>
          </p:nvPr>
        </p:nvSpPr>
        <p:spPr/>
        <p:txBody>
          <a:bodyPr/>
          <a:lstStyle/>
          <a:p>
            <a:fld id="{5272FE66-7AD5-4CD1-9C96-61183579FFFB}" type="slidenum">
              <a:rPr lang="en-GB" smtClean="0"/>
              <a:t>50</a:t>
            </a:fld>
            <a:endParaRPr lang="en-GB"/>
          </a:p>
        </p:txBody>
      </p:sp>
    </p:spTree>
    <p:extLst>
      <p:ext uri="{BB962C8B-B14F-4D97-AF65-F5344CB8AC3E}">
        <p14:creationId xmlns:p14="http://schemas.microsoft.com/office/powerpoint/2010/main" val="2073918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89104F-77D4-49A9-9533-79EF7F118773}"/>
              </a:ext>
            </a:extLst>
          </p:cNvPr>
          <p:cNvSpPr/>
          <p:nvPr/>
        </p:nvSpPr>
        <p:spPr>
          <a:xfrm>
            <a:off x="758338" y="1499513"/>
            <a:ext cx="10515600" cy="557887"/>
          </a:xfrm>
          <a:prstGeom prst="rect">
            <a:avLst/>
          </a:prstGeom>
          <a:gradFill flip="none" rotWithShape="1">
            <a:gsLst>
              <a:gs pos="0">
                <a:schemeClr val="accent6">
                  <a:lumMod val="40000"/>
                  <a:lumOff val="60000"/>
                  <a:alpha val="10000"/>
                </a:schemeClr>
              </a:gs>
              <a:gs pos="35000">
                <a:schemeClr val="accent6">
                  <a:lumMod val="60000"/>
                  <a:lumOff val="40000"/>
                  <a:alpha val="20000"/>
                </a:schemeClr>
              </a:gs>
              <a:gs pos="100000">
                <a:schemeClr val="accent6">
                  <a:lumMod val="75000"/>
                  <a:alpha val="90000"/>
                </a:schemeClr>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164D4E8-D6CD-40FB-8C53-83159A4BD1BC}"/>
              </a:ext>
            </a:extLst>
          </p:cNvPr>
          <p:cNvSpPr txBox="1"/>
          <p:nvPr/>
        </p:nvSpPr>
        <p:spPr>
          <a:xfrm>
            <a:off x="758338" y="281677"/>
            <a:ext cx="6097424" cy="369332"/>
          </a:xfrm>
          <a:prstGeom prst="rect">
            <a:avLst/>
          </a:prstGeom>
          <a:noFill/>
        </p:spPr>
        <p:txBody>
          <a:bodyPr wrap="square">
            <a:spAutoFit/>
          </a:bodyPr>
          <a:lstStyle/>
          <a:p>
            <a:r>
              <a:rPr lang="en-GB" sz="1800" dirty="0">
                <a:solidFill>
                  <a:schemeClr val="tx1">
                    <a:lumMod val="50000"/>
                    <a:lumOff val="50000"/>
                  </a:schemeClr>
                </a:solidFill>
                <a:latin typeface="Arial Nova Light" panose="020B0304020202020204" pitchFamily="34" charset="0"/>
              </a:rPr>
              <a:t>Apply the notion of a </a:t>
            </a:r>
            <a:r>
              <a:rPr lang="en-GB" sz="1800" b="1" dirty="0">
                <a:latin typeface="Arial Nova Light" panose="020B0304020202020204" pitchFamily="34" charset="0"/>
              </a:rPr>
              <a:t>immunity strength scale</a:t>
            </a:r>
            <a:endParaRPr lang="en-GB" dirty="0"/>
          </a:p>
        </p:txBody>
      </p:sp>
      <p:cxnSp>
        <p:nvCxnSpPr>
          <p:cNvPr id="7" name="Straight Arrow Connector 6">
            <a:extLst>
              <a:ext uri="{FF2B5EF4-FFF2-40B4-BE49-F238E27FC236}">
                <a16:creationId xmlns:a16="http://schemas.microsoft.com/office/drawing/2014/main" id="{A6975B24-52C7-4BCD-9574-DA1E28C25E43}"/>
              </a:ext>
            </a:extLst>
          </p:cNvPr>
          <p:cNvCxnSpPr>
            <a:cxnSpLocks/>
            <a:stCxn id="8" idx="3"/>
            <a:endCxn id="9" idx="1"/>
          </p:cNvCxnSpPr>
          <p:nvPr/>
        </p:nvCxnSpPr>
        <p:spPr>
          <a:xfrm>
            <a:off x="2272813" y="1684179"/>
            <a:ext cx="7267575"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5C466A6-32BC-4253-9825-2CDAACBDDDD0}"/>
              </a:ext>
            </a:extLst>
          </p:cNvPr>
          <p:cNvSpPr txBox="1"/>
          <p:nvPr/>
        </p:nvSpPr>
        <p:spPr>
          <a:xfrm>
            <a:off x="758338" y="1499513"/>
            <a:ext cx="1514475" cy="369332"/>
          </a:xfrm>
          <a:prstGeom prst="rect">
            <a:avLst/>
          </a:prstGeom>
          <a:noFill/>
        </p:spPr>
        <p:txBody>
          <a:bodyPr wrap="square" rtlCol="0">
            <a:spAutoFit/>
          </a:bodyPr>
          <a:lstStyle/>
          <a:p>
            <a:r>
              <a:rPr lang="en-GB" dirty="0"/>
              <a:t>No Immunity</a:t>
            </a:r>
          </a:p>
        </p:txBody>
      </p:sp>
      <p:sp>
        <p:nvSpPr>
          <p:cNvPr id="9" name="TextBox 8">
            <a:extLst>
              <a:ext uri="{FF2B5EF4-FFF2-40B4-BE49-F238E27FC236}">
                <a16:creationId xmlns:a16="http://schemas.microsoft.com/office/drawing/2014/main" id="{9A953579-ED32-417E-AFB1-AA1263B77ADA}"/>
              </a:ext>
            </a:extLst>
          </p:cNvPr>
          <p:cNvSpPr txBox="1"/>
          <p:nvPr/>
        </p:nvSpPr>
        <p:spPr>
          <a:xfrm>
            <a:off x="9540388" y="1499513"/>
            <a:ext cx="2026956" cy="369332"/>
          </a:xfrm>
          <a:prstGeom prst="rect">
            <a:avLst/>
          </a:prstGeom>
          <a:noFill/>
        </p:spPr>
        <p:txBody>
          <a:bodyPr wrap="square" rtlCol="0">
            <a:spAutoFit/>
          </a:bodyPr>
          <a:lstStyle/>
          <a:p>
            <a:r>
              <a:rPr lang="en-GB" dirty="0"/>
              <a:t>Full Immunity</a:t>
            </a:r>
          </a:p>
        </p:txBody>
      </p:sp>
      <p:grpSp>
        <p:nvGrpSpPr>
          <p:cNvPr id="17" name="Group 16">
            <a:extLst>
              <a:ext uri="{FF2B5EF4-FFF2-40B4-BE49-F238E27FC236}">
                <a16:creationId xmlns:a16="http://schemas.microsoft.com/office/drawing/2014/main" id="{EF9D67E8-81E6-4B38-ACA8-F30FA0658013}"/>
              </a:ext>
            </a:extLst>
          </p:cNvPr>
          <p:cNvGrpSpPr/>
          <p:nvPr/>
        </p:nvGrpSpPr>
        <p:grpSpPr>
          <a:xfrm>
            <a:off x="1169627" y="2181225"/>
            <a:ext cx="9852746" cy="1210249"/>
            <a:chOff x="2938683" y="2822605"/>
            <a:chExt cx="7608599" cy="1210249"/>
          </a:xfrm>
        </p:grpSpPr>
        <p:sp>
          <p:nvSpPr>
            <p:cNvPr id="18" name="TextBox 17">
              <a:extLst>
                <a:ext uri="{FF2B5EF4-FFF2-40B4-BE49-F238E27FC236}">
                  <a16:creationId xmlns:a16="http://schemas.microsoft.com/office/drawing/2014/main" id="{4175E692-0CB7-4174-AF9B-789D8FFE30B7}"/>
                </a:ext>
              </a:extLst>
            </p:cNvPr>
            <p:cNvSpPr txBox="1"/>
            <p:nvPr/>
          </p:nvSpPr>
          <p:spPr>
            <a:xfrm>
              <a:off x="2938683" y="2822605"/>
              <a:ext cx="1117600" cy="120032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tx1"/>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8452131-3C1B-4338-B8BA-8AC668A992E7}"/>
                </a:ext>
              </a:extLst>
            </p:cNvPr>
            <p:cNvSpPr txBox="1"/>
            <p:nvPr/>
          </p:nvSpPr>
          <p:spPr>
            <a:xfrm>
              <a:off x="9429682" y="2828833"/>
              <a:ext cx="1117600"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177CFCD3-95DB-4C49-9C0F-7BBD7CCCCB34}"/>
                </a:ext>
              </a:extLst>
            </p:cNvPr>
            <p:cNvSpPr/>
            <p:nvPr/>
          </p:nvSpPr>
          <p:spPr>
            <a:xfrm>
              <a:off x="4406897" y="3259665"/>
              <a:ext cx="1319423"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3BCC928C-BC44-4147-A46D-A3C9CE66F4A2}"/>
                </a:ext>
              </a:extLst>
            </p:cNvPr>
            <p:cNvSpPr txBox="1"/>
            <p:nvPr/>
          </p:nvSpPr>
          <p:spPr>
            <a:xfrm>
              <a:off x="6165499" y="2832525"/>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F91E286E-C52D-41AA-BF9D-EA911EDA7A5C}"/>
                </a:ext>
              </a:extLst>
            </p:cNvPr>
            <p:cNvSpPr txBox="1"/>
            <p:nvPr/>
          </p:nvSpPr>
          <p:spPr>
            <a:xfrm>
              <a:off x="4752128" y="2916702"/>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26" name="Arrow: Right 25">
            <a:extLst>
              <a:ext uri="{FF2B5EF4-FFF2-40B4-BE49-F238E27FC236}">
                <a16:creationId xmlns:a16="http://schemas.microsoft.com/office/drawing/2014/main" id="{93B6CF98-DD25-4900-A53B-33F9AB7CACB0}"/>
              </a:ext>
            </a:extLst>
          </p:cNvPr>
          <p:cNvSpPr/>
          <p:nvPr/>
        </p:nvSpPr>
        <p:spPr>
          <a:xfrm>
            <a:off x="7332049" y="2561895"/>
            <a:ext cx="1708585"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8317A93-F638-424F-985E-106AB48347F9}"/>
              </a:ext>
            </a:extLst>
          </p:cNvPr>
          <p:cNvSpPr txBox="1"/>
          <p:nvPr/>
        </p:nvSpPr>
        <p:spPr>
          <a:xfrm>
            <a:off x="7686981" y="2192563"/>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sp>
        <p:nvSpPr>
          <p:cNvPr id="28" name="TextBox 27">
            <a:extLst>
              <a:ext uri="{FF2B5EF4-FFF2-40B4-BE49-F238E27FC236}">
                <a16:creationId xmlns:a16="http://schemas.microsoft.com/office/drawing/2014/main" id="{0F397503-F3A9-465E-AF46-E7F98AD92F0D}"/>
              </a:ext>
            </a:extLst>
          </p:cNvPr>
          <p:cNvSpPr txBox="1"/>
          <p:nvPr/>
        </p:nvSpPr>
        <p:spPr>
          <a:xfrm>
            <a:off x="758337" y="3795817"/>
            <a:ext cx="7880837" cy="369332"/>
          </a:xfrm>
          <a:prstGeom prst="rect">
            <a:avLst/>
          </a:prstGeom>
          <a:noFill/>
        </p:spPr>
        <p:txBody>
          <a:bodyPr wrap="square">
            <a:spAutoFit/>
          </a:bodyPr>
          <a:lstStyle/>
          <a:p>
            <a:r>
              <a:rPr lang="en-GB" sz="1800" dirty="0">
                <a:solidFill>
                  <a:schemeClr val="tx1">
                    <a:lumMod val="50000"/>
                    <a:lumOff val="50000"/>
                  </a:schemeClr>
                </a:solidFill>
                <a:latin typeface="Arial Nova Light" panose="020B0304020202020204" pitchFamily="34" charset="0"/>
              </a:rPr>
              <a:t>Apply </a:t>
            </a:r>
            <a:r>
              <a:rPr lang="en-GB" sz="1800" b="1" dirty="0">
                <a:latin typeface="Arial Nova Light" panose="020B0304020202020204" pitchFamily="34" charset="0"/>
              </a:rPr>
              <a:t>immunity dynamics </a:t>
            </a:r>
            <a:r>
              <a:rPr lang="en-GB" sz="1800" dirty="0">
                <a:solidFill>
                  <a:schemeClr val="tx1">
                    <a:lumMod val="50000"/>
                    <a:lumOff val="50000"/>
                  </a:schemeClr>
                </a:solidFill>
                <a:latin typeface="Arial Nova Light" panose="020B0304020202020204" pitchFamily="34" charset="0"/>
              </a:rPr>
              <a:t>as appropriate, e.g., immunity waning</a:t>
            </a:r>
            <a:endParaRPr lang="en-GB" dirty="0"/>
          </a:p>
        </p:txBody>
      </p:sp>
      <p:grpSp>
        <p:nvGrpSpPr>
          <p:cNvPr id="29" name="Group 28">
            <a:extLst>
              <a:ext uri="{FF2B5EF4-FFF2-40B4-BE49-F238E27FC236}">
                <a16:creationId xmlns:a16="http://schemas.microsoft.com/office/drawing/2014/main" id="{F217BC14-B6B6-489F-8892-3143177CAF02}"/>
              </a:ext>
            </a:extLst>
          </p:cNvPr>
          <p:cNvGrpSpPr/>
          <p:nvPr/>
        </p:nvGrpSpPr>
        <p:grpSpPr>
          <a:xfrm>
            <a:off x="1169627" y="4357760"/>
            <a:ext cx="9852746" cy="1210249"/>
            <a:chOff x="2938683" y="2822605"/>
            <a:chExt cx="7608599" cy="1210249"/>
          </a:xfrm>
        </p:grpSpPr>
        <p:sp>
          <p:nvSpPr>
            <p:cNvPr id="30" name="TextBox 29">
              <a:extLst>
                <a:ext uri="{FF2B5EF4-FFF2-40B4-BE49-F238E27FC236}">
                  <a16:creationId xmlns:a16="http://schemas.microsoft.com/office/drawing/2014/main" id="{3146C068-74B6-4753-A211-E4C914F94294}"/>
                </a:ext>
              </a:extLst>
            </p:cNvPr>
            <p:cNvSpPr txBox="1"/>
            <p:nvPr/>
          </p:nvSpPr>
          <p:spPr>
            <a:xfrm>
              <a:off x="2938683" y="2822605"/>
              <a:ext cx="1117600" cy="120032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tx1"/>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D15F61B8-A1B9-49B2-AFAF-6019B274FB29}"/>
                </a:ext>
              </a:extLst>
            </p:cNvPr>
            <p:cNvSpPr txBox="1"/>
            <p:nvPr/>
          </p:nvSpPr>
          <p:spPr>
            <a:xfrm>
              <a:off x="9429682" y="2828833"/>
              <a:ext cx="1117600"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Arrow: Right 31">
              <a:extLst>
                <a:ext uri="{FF2B5EF4-FFF2-40B4-BE49-F238E27FC236}">
                  <a16:creationId xmlns:a16="http://schemas.microsoft.com/office/drawing/2014/main" id="{0FA9CEB5-5D5C-4E4A-94DC-371F6D8689F4}"/>
                </a:ext>
              </a:extLst>
            </p:cNvPr>
            <p:cNvSpPr/>
            <p:nvPr/>
          </p:nvSpPr>
          <p:spPr>
            <a:xfrm>
              <a:off x="4406897" y="3259665"/>
              <a:ext cx="1319423"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8FB5E164-3167-43DD-928A-54318A6E1887}"/>
                </a:ext>
              </a:extLst>
            </p:cNvPr>
            <p:cNvSpPr txBox="1"/>
            <p:nvPr/>
          </p:nvSpPr>
          <p:spPr>
            <a:xfrm>
              <a:off x="6165499" y="2832525"/>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D9EF948-6BF7-4FA5-B777-C9A7E9206719}"/>
                </a:ext>
              </a:extLst>
            </p:cNvPr>
            <p:cNvSpPr txBox="1"/>
            <p:nvPr/>
          </p:nvSpPr>
          <p:spPr>
            <a:xfrm>
              <a:off x="4752128" y="2916702"/>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35" name="Arrow: Right 34">
            <a:extLst>
              <a:ext uri="{FF2B5EF4-FFF2-40B4-BE49-F238E27FC236}">
                <a16:creationId xmlns:a16="http://schemas.microsoft.com/office/drawing/2014/main" id="{6F2B06FA-3F53-4E1B-9114-8F144CA0A233}"/>
              </a:ext>
            </a:extLst>
          </p:cNvPr>
          <p:cNvSpPr/>
          <p:nvPr/>
        </p:nvSpPr>
        <p:spPr>
          <a:xfrm>
            <a:off x="7332049" y="4798510"/>
            <a:ext cx="1708585"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C90E3655-A469-4F3C-8559-D8942332EEE9}"/>
              </a:ext>
            </a:extLst>
          </p:cNvPr>
          <p:cNvSpPr txBox="1"/>
          <p:nvPr/>
        </p:nvSpPr>
        <p:spPr>
          <a:xfrm>
            <a:off x="7686981" y="4459843"/>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cxnSp>
        <p:nvCxnSpPr>
          <p:cNvPr id="40" name="Connector: Elbow 39">
            <a:extLst>
              <a:ext uri="{FF2B5EF4-FFF2-40B4-BE49-F238E27FC236}">
                <a16:creationId xmlns:a16="http://schemas.microsoft.com/office/drawing/2014/main" id="{4605B40C-1360-40C5-B245-65EF609085D1}"/>
              </a:ext>
            </a:extLst>
          </p:cNvPr>
          <p:cNvCxnSpPr>
            <a:cxnSpLocks/>
          </p:cNvCxnSpPr>
          <p:nvPr/>
        </p:nvCxnSpPr>
        <p:spPr>
          <a:xfrm rot="16200000" flipH="1">
            <a:off x="6092886" y="1471433"/>
            <a:ext cx="6228" cy="8405511"/>
          </a:xfrm>
          <a:prstGeom prst="bentConnector3">
            <a:avLst>
              <a:gd name="adj1" fmla="val 10805684"/>
            </a:avLst>
          </a:prstGeom>
          <a:ln w="76200">
            <a:solidFill>
              <a:schemeClr val="bg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284730F-6FAC-41D1-8E5A-22C85D33987D}"/>
              </a:ext>
            </a:extLst>
          </p:cNvPr>
          <p:cNvSpPr txBox="1"/>
          <p:nvPr/>
        </p:nvSpPr>
        <p:spPr>
          <a:xfrm>
            <a:off x="758337" y="1044411"/>
            <a:ext cx="8176112" cy="369332"/>
          </a:xfrm>
          <a:prstGeom prst="rect">
            <a:avLst/>
          </a:prstGeom>
          <a:noFill/>
        </p:spPr>
        <p:txBody>
          <a:bodyPr wrap="square">
            <a:spAutoFit/>
          </a:bodyPr>
          <a:lstStyle/>
          <a:p>
            <a:r>
              <a:rPr lang="en-GB" sz="1800" dirty="0">
                <a:solidFill>
                  <a:schemeClr val="tx1">
                    <a:lumMod val="50000"/>
                    <a:lumOff val="50000"/>
                  </a:schemeClr>
                </a:solidFill>
                <a:latin typeface="Arial Nova Light" panose="020B0304020202020204" pitchFamily="34" charset="0"/>
              </a:rPr>
              <a:t>In the simplest possible scenario, immunity is polarised, i.e., </a:t>
            </a:r>
            <a:r>
              <a:rPr lang="en-GB" sz="1800" b="1" dirty="0">
                <a:latin typeface="Arial Nova Light" panose="020B0304020202020204" pitchFamily="34" charset="0"/>
              </a:rPr>
              <a:t>all or nothing </a:t>
            </a:r>
            <a:endParaRPr lang="en-GB" b="1" dirty="0"/>
          </a:p>
        </p:txBody>
      </p:sp>
      <p:sp>
        <p:nvSpPr>
          <p:cNvPr id="39" name="TextBox 38">
            <a:extLst>
              <a:ext uri="{FF2B5EF4-FFF2-40B4-BE49-F238E27FC236}">
                <a16:creationId xmlns:a16="http://schemas.microsoft.com/office/drawing/2014/main" id="{6086DB47-6CEB-44B6-A605-ACD0AB71ACD3}"/>
              </a:ext>
            </a:extLst>
          </p:cNvPr>
          <p:cNvSpPr txBox="1"/>
          <p:nvPr/>
        </p:nvSpPr>
        <p:spPr>
          <a:xfrm>
            <a:off x="5891704" y="5917240"/>
            <a:ext cx="499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a</a:t>
            </a:r>
          </a:p>
        </p:txBody>
      </p:sp>
      <p:sp>
        <p:nvSpPr>
          <p:cNvPr id="2" name="Slide Number Placeholder 1">
            <a:extLst>
              <a:ext uri="{FF2B5EF4-FFF2-40B4-BE49-F238E27FC236}">
                <a16:creationId xmlns:a16="http://schemas.microsoft.com/office/drawing/2014/main" id="{3B934A9B-162C-403F-B323-D0F5BBA682DC}"/>
              </a:ext>
            </a:extLst>
          </p:cNvPr>
          <p:cNvSpPr>
            <a:spLocks noGrp="1"/>
          </p:cNvSpPr>
          <p:nvPr>
            <p:ph type="sldNum" sz="quarter" idx="12"/>
          </p:nvPr>
        </p:nvSpPr>
        <p:spPr/>
        <p:txBody>
          <a:bodyPr/>
          <a:lstStyle/>
          <a:p>
            <a:fld id="{5272FE66-7AD5-4CD1-9C96-61183579FFFB}" type="slidenum">
              <a:rPr lang="en-GB" smtClean="0"/>
              <a:t>6</a:t>
            </a:fld>
            <a:endParaRPr lang="en-GB"/>
          </a:p>
        </p:txBody>
      </p:sp>
    </p:spTree>
    <p:extLst>
      <p:ext uri="{BB962C8B-B14F-4D97-AF65-F5344CB8AC3E}">
        <p14:creationId xmlns:p14="http://schemas.microsoft.com/office/powerpoint/2010/main" val="2409692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89104F-77D4-49A9-9533-79EF7F118773}"/>
              </a:ext>
            </a:extLst>
          </p:cNvPr>
          <p:cNvSpPr/>
          <p:nvPr/>
        </p:nvSpPr>
        <p:spPr>
          <a:xfrm>
            <a:off x="758338" y="1223288"/>
            <a:ext cx="10515600" cy="557887"/>
          </a:xfrm>
          <a:prstGeom prst="rect">
            <a:avLst/>
          </a:prstGeom>
          <a:gradFill flip="none" rotWithShape="1">
            <a:gsLst>
              <a:gs pos="0">
                <a:schemeClr val="accent6">
                  <a:lumMod val="40000"/>
                  <a:lumOff val="60000"/>
                  <a:alpha val="10000"/>
                </a:schemeClr>
              </a:gs>
              <a:gs pos="35000">
                <a:schemeClr val="accent6">
                  <a:lumMod val="60000"/>
                  <a:lumOff val="40000"/>
                  <a:alpha val="20000"/>
                </a:schemeClr>
              </a:gs>
              <a:gs pos="100000">
                <a:schemeClr val="accent6">
                  <a:lumMod val="75000"/>
                  <a:alpha val="90000"/>
                </a:schemeClr>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7" name="Straight Arrow Connector 6">
            <a:extLst>
              <a:ext uri="{FF2B5EF4-FFF2-40B4-BE49-F238E27FC236}">
                <a16:creationId xmlns:a16="http://schemas.microsoft.com/office/drawing/2014/main" id="{A6975B24-52C7-4BCD-9574-DA1E28C25E43}"/>
              </a:ext>
            </a:extLst>
          </p:cNvPr>
          <p:cNvCxnSpPr>
            <a:cxnSpLocks/>
            <a:stCxn id="8" idx="3"/>
            <a:endCxn id="9" idx="1"/>
          </p:cNvCxnSpPr>
          <p:nvPr/>
        </p:nvCxnSpPr>
        <p:spPr>
          <a:xfrm>
            <a:off x="2272813" y="1407954"/>
            <a:ext cx="7267575"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5C466A6-32BC-4253-9825-2CDAACBDDDD0}"/>
              </a:ext>
            </a:extLst>
          </p:cNvPr>
          <p:cNvSpPr txBox="1"/>
          <p:nvPr/>
        </p:nvSpPr>
        <p:spPr>
          <a:xfrm>
            <a:off x="758338" y="1223288"/>
            <a:ext cx="1514475" cy="369332"/>
          </a:xfrm>
          <a:prstGeom prst="rect">
            <a:avLst/>
          </a:prstGeom>
          <a:noFill/>
        </p:spPr>
        <p:txBody>
          <a:bodyPr wrap="square" rtlCol="0">
            <a:spAutoFit/>
          </a:bodyPr>
          <a:lstStyle/>
          <a:p>
            <a:r>
              <a:rPr lang="en-GB" dirty="0"/>
              <a:t>No Immunity</a:t>
            </a:r>
          </a:p>
        </p:txBody>
      </p:sp>
      <p:sp>
        <p:nvSpPr>
          <p:cNvPr id="9" name="TextBox 8">
            <a:extLst>
              <a:ext uri="{FF2B5EF4-FFF2-40B4-BE49-F238E27FC236}">
                <a16:creationId xmlns:a16="http://schemas.microsoft.com/office/drawing/2014/main" id="{9A953579-ED32-417E-AFB1-AA1263B77ADA}"/>
              </a:ext>
            </a:extLst>
          </p:cNvPr>
          <p:cNvSpPr txBox="1"/>
          <p:nvPr/>
        </p:nvSpPr>
        <p:spPr>
          <a:xfrm>
            <a:off x="9540388" y="1223288"/>
            <a:ext cx="2026956" cy="369332"/>
          </a:xfrm>
          <a:prstGeom prst="rect">
            <a:avLst/>
          </a:prstGeom>
          <a:noFill/>
        </p:spPr>
        <p:txBody>
          <a:bodyPr wrap="square" rtlCol="0">
            <a:spAutoFit/>
          </a:bodyPr>
          <a:lstStyle/>
          <a:p>
            <a:r>
              <a:rPr lang="en-GB" dirty="0"/>
              <a:t>Full Immunity</a:t>
            </a:r>
          </a:p>
        </p:txBody>
      </p:sp>
      <p:sp>
        <p:nvSpPr>
          <p:cNvPr id="28" name="TextBox 27">
            <a:extLst>
              <a:ext uri="{FF2B5EF4-FFF2-40B4-BE49-F238E27FC236}">
                <a16:creationId xmlns:a16="http://schemas.microsoft.com/office/drawing/2014/main" id="{0F397503-F3A9-465E-AF46-E7F98AD92F0D}"/>
              </a:ext>
            </a:extLst>
          </p:cNvPr>
          <p:cNvSpPr txBox="1"/>
          <p:nvPr/>
        </p:nvSpPr>
        <p:spPr>
          <a:xfrm>
            <a:off x="758193" y="3809173"/>
            <a:ext cx="6097424" cy="369332"/>
          </a:xfrm>
          <a:prstGeom prst="rect">
            <a:avLst/>
          </a:prstGeom>
          <a:noFill/>
        </p:spPr>
        <p:txBody>
          <a:bodyPr wrap="square">
            <a:spAutoFit/>
          </a:bodyPr>
          <a:lstStyle/>
          <a:p>
            <a:r>
              <a:rPr lang="en-GB" sz="1800" dirty="0">
                <a:solidFill>
                  <a:schemeClr val="tx1">
                    <a:lumMod val="50000"/>
                    <a:lumOff val="50000"/>
                  </a:schemeClr>
                </a:solidFill>
                <a:latin typeface="Arial Nova Light" panose="020B0304020202020204" pitchFamily="34" charset="0"/>
              </a:rPr>
              <a:t>At the </a:t>
            </a:r>
            <a:r>
              <a:rPr lang="en-GB" sz="1800" b="1" dirty="0">
                <a:latin typeface="Arial Nova Light" panose="020B0304020202020204" pitchFamily="34" charset="0"/>
              </a:rPr>
              <a:t>other</a:t>
            </a:r>
            <a:r>
              <a:rPr lang="en-GB" sz="1800" dirty="0">
                <a:solidFill>
                  <a:schemeClr val="tx1">
                    <a:lumMod val="50000"/>
                    <a:lumOff val="50000"/>
                  </a:schemeClr>
                </a:solidFill>
                <a:latin typeface="Arial Nova Light" panose="020B0304020202020204" pitchFamily="34" charset="0"/>
              </a:rPr>
              <a:t> </a:t>
            </a:r>
            <a:r>
              <a:rPr lang="en-GB" sz="1800" b="1" dirty="0">
                <a:latin typeface="Arial Nova Light" panose="020B0304020202020204" pitchFamily="34" charset="0"/>
              </a:rPr>
              <a:t>extreme</a:t>
            </a:r>
            <a:r>
              <a:rPr lang="en-GB" sz="1800" dirty="0">
                <a:solidFill>
                  <a:schemeClr val="tx1">
                    <a:lumMod val="50000"/>
                    <a:lumOff val="50000"/>
                  </a:schemeClr>
                </a:solidFill>
                <a:latin typeface="Arial Nova Light" panose="020B0304020202020204" pitchFamily="34" charset="0"/>
              </a:rPr>
              <a:t> of a discrete scale</a:t>
            </a:r>
            <a:endParaRPr lang="en-GB" dirty="0"/>
          </a:p>
        </p:txBody>
      </p:sp>
      <p:sp>
        <p:nvSpPr>
          <p:cNvPr id="39" name="TextBox 38">
            <a:extLst>
              <a:ext uri="{FF2B5EF4-FFF2-40B4-BE49-F238E27FC236}">
                <a16:creationId xmlns:a16="http://schemas.microsoft.com/office/drawing/2014/main" id="{11A2F9FA-D816-4D94-9654-011FD9AEA6ED}"/>
              </a:ext>
            </a:extLst>
          </p:cNvPr>
          <p:cNvSpPr txBox="1"/>
          <p:nvPr/>
        </p:nvSpPr>
        <p:spPr>
          <a:xfrm>
            <a:off x="758193" y="683785"/>
            <a:ext cx="7490312" cy="369332"/>
          </a:xfrm>
          <a:prstGeom prst="rect">
            <a:avLst/>
          </a:prstGeom>
          <a:noFill/>
        </p:spPr>
        <p:txBody>
          <a:bodyPr wrap="square">
            <a:spAutoFit/>
          </a:bodyPr>
          <a:lstStyle/>
          <a:p>
            <a:r>
              <a:rPr lang="en-GB" sz="1800" dirty="0">
                <a:solidFill>
                  <a:schemeClr val="tx1">
                    <a:lumMod val="50000"/>
                    <a:lumOff val="50000"/>
                  </a:schemeClr>
                </a:solidFill>
                <a:latin typeface="Arial Nova Light" panose="020B0304020202020204" pitchFamily="34" charset="0"/>
              </a:rPr>
              <a:t>For some pathogens immunity operates on a </a:t>
            </a:r>
            <a:r>
              <a:rPr lang="en-GB" sz="1800" b="1" dirty="0">
                <a:latin typeface="Arial Nova Light" panose="020B0304020202020204" pitchFamily="34" charset="0"/>
              </a:rPr>
              <a:t>discrete</a:t>
            </a:r>
            <a:r>
              <a:rPr lang="en-GB" sz="1800" dirty="0">
                <a:solidFill>
                  <a:schemeClr val="tx1">
                    <a:lumMod val="50000"/>
                    <a:lumOff val="50000"/>
                  </a:schemeClr>
                </a:solidFill>
                <a:latin typeface="Arial Nova Light" panose="020B0304020202020204" pitchFamily="34" charset="0"/>
              </a:rPr>
              <a:t> scale</a:t>
            </a:r>
            <a:endParaRPr lang="en-GB" dirty="0"/>
          </a:p>
        </p:txBody>
      </p:sp>
      <p:grpSp>
        <p:nvGrpSpPr>
          <p:cNvPr id="2" name="Group 1">
            <a:extLst>
              <a:ext uri="{FF2B5EF4-FFF2-40B4-BE49-F238E27FC236}">
                <a16:creationId xmlns:a16="http://schemas.microsoft.com/office/drawing/2014/main" id="{829005D9-711D-4B7F-8A4D-C1A97C580128}"/>
              </a:ext>
            </a:extLst>
          </p:cNvPr>
          <p:cNvGrpSpPr/>
          <p:nvPr/>
        </p:nvGrpSpPr>
        <p:grpSpPr>
          <a:xfrm>
            <a:off x="1048170" y="1931353"/>
            <a:ext cx="10095659" cy="1223606"/>
            <a:chOff x="1096099" y="1874247"/>
            <a:chExt cx="10095659" cy="1223606"/>
          </a:xfrm>
        </p:grpSpPr>
        <p:grpSp>
          <p:nvGrpSpPr>
            <p:cNvPr id="17" name="Group 16">
              <a:extLst>
                <a:ext uri="{FF2B5EF4-FFF2-40B4-BE49-F238E27FC236}">
                  <a16:creationId xmlns:a16="http://schemas.microsoft.com/office/drawing/2014/main" id="{EF9D67E8-81E6-4B38-ACA8-F30FA0658013}"/>
                </a:ext>
              </a:extLst>
            </p:cNvPr>
            <p:cNvGrpSpPr/>
            <p:nvPr/>
          </p:nvGrpSpPr>
          <p:grpSpPr>
            <a:xfrm>
              <a:off x="1096099" y="1874247"/>
              <a:ext cx="10095659" cy="1223606"/>
              <a:chOff x="2938683" y="2822605"/>
              <a:chExt cx="7796184" cy="1223606"/>
            </a:xfrm>
          </p:grpSpPr>
          <p:sp>
            <p:nvSpPr>
              <p:cNvPr id="18" name="TextBox 17">
                <a:extLst>
                  <a:ext uri="{FF2B5EF4-FFF2-40B4-BE49-F238E27FC236}">
                    <a16:creationId xmlns:a16="http://schemas.microsoft.com/office/drawing/2014/main" id="{4175E692-0CB7-4174-AF9B-789D8FFE30B7}"/>
                  </a:ext>
                </a:extLst>
              </p:cNvPr>
              <p:cNvSpPr txBox="1"/>
              <p:nvPr/>
            </p:nvSpPr>
            <p:spPr>
              <a:xfrm>
                <a:off x="2938683" y="2822605"/>
                <a:ext cx="1117600" cy="120032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tx1"/>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8452131-3C1B-4338-B8BA-8AC668A992E7}"/>
                  </a:ext>
                </a:extLst>
              </p:cNvPr>
              <p:cNvSpPr txBox="1"/>
              <p:nvPr/>
            </p:nvSpPr>
            <p:spPr>
              <a:xfrm>
                <a:off x="9617267" y="2845882"/>
                <a:ext cx="1117600"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177CFCD3-95DB-4C49-9C0F-7BBD7CCCCB34}"/>
                  </a:ext>
                </a:extLst>
              </p:cNvPr>
              <p:cNvSpPr/>
              <p:nvPr/>
            </p:nvSpPr>
            <p:spPr>
              <a:xfrm>
                <a:off x="4116598" y="3252201"/>
                <a:ext cx="451372"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3BCC928C-BC44-4147-A46D-A3C9CE66F4A2}"/>
                  </a:ext>
                </a:extLst>
              </p:cNvPr>
              <p:cNvSpPr txBox="1"/>
              <p:nvPr/>
            </p:nvSpPr>
            <p:spPr>
              <a:xfrm>
                <a:off x="4621350" y="2830170"/>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F91E286E-C52D-41AA-BF9D-EA911EDA7A5C}"/>
                  </a:ext>
                </a:extLst>
              </p:cNvPr>
              <p:cNvSpPr txBox="1"/>
              <p:nvPr/>
            </p:nvSpPr>
            <p:spPr>
              <a:xfrm>
                <a:off x="4116598" y="2964074"/>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27" name="TextBox 26">
              <a:extLst>
                <a:ext uri="{FF2B5EF4-FFF2-40B4-BE49-F238E27FC236}">
                  <a16:creationId xmlns:a16="http://schemas.microsoft.com/office/drawing/2014/main" id="{68317A93-F638-424F-985E-106AB48347F9}"/>
                </a:ext>
              </a:extLst>
            </p:cNvPr>
            <p:cNvSpPr txBox="1"/>
            <p:nvPr/>
          </p:nvSpPr>
          <p:spPr>
            <a:xfrm>
              <a:off x="4801339" y="1990364"/>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sp>
          <p:nvSpPr>
            <p:cNvPr id="41" name="TextBox 40">
              <a:extLst>
                <a:ext uri="{FF2B5EF4-FFF2-40B4-BE49-F238E27FC236}">
                  <a16:creationId xmlns:a16="http://schemas.microsoft.com/office/drawing/2014/main" id="{56ADFC66-EE24-48BF-AB76-4E4A38F09BAA}"/>
                </a:ext>
              </a:extLst>
            </p:cNvPr>
            <p:cNvSpPr txBox="1"/>
            <p:nvPr/>
          </p:nvSpPr>
          <p:spPr>
            <a:xfrm>
              <a:off x="5426410" y="1884714"/>
              <a:ext cx="1447235"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A483D8E9-B2DA-48FA-BE35-702FB1E076FA}"/>
                </a:ext>
              </a:extLst>
            </p:cNvPr>
            <p:cNvSpPr txBox="1"/>
            <p:nvPr/>
          </p:nvSpPr>
          <p:spPr>
            <a:xfrm>
              <a:off x="7575080" y="1893515"/>
              <a:ext cx="1447235"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r>
                <a:rPr lang="en-GB" sz="3600" baseline="30000" dirty="0">
                  <a:solidFill>
                    <a:prstClr val="white"/>
                  </a:solidFill>
                  <a:latin typeface="Calibri" panose="020F0502020204030204"/>
                </a:rPr>
                <a:t>2</a:t>
              </a:r>
              <a:endPar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CC5C82E9-FD37-4DBA-8443-A9243C37B5CF}"/>
                </a:ext>
              </a:extLst>
            </p:cNvPr>
            <p:cNvSpPr/>
            <p:nvPr/>
          </p:nvSpPr>
          <p:spPr>
            <a:xfrm>
              <a:off x="4783540" y="2315546"/>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rrow: Right 43">
              <a:extLst>
                <a:ext uri="{FF2B5EF4-FFF2-40B4-BE49-F238E27FC236}">
                  <a16:creationId xmlns:a16="http://schemas.microsoft.com/office/drawing/2014/main" id="{F230DA7A-A03A-4D88-B682-65E8E06EE8B8}"/>
                </a:ext>
              </a:extLst>
            </p:cNvPr>
            <p:cNvSpPr/>
            <p:nvPr/>
          </p:nvSpPr>
          <p:spPr>
            <a:xfrm>
              <a:off x="6936322" y="2315546"/>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7A2CA27F-AA69-44FC-9E7A-5545F553DB95}"/>
                </a:ext>
              </a:extLst>
            </p:cNvPr>
            <p:cNvSpPr/>
            <p:nvPr/>
          </p:nvSpPr>
          <p:spPr>
            <a:xfrm>
              <a:off x="9086404" y="2311860"/>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6" name="TextBox 45">
            <a:extLst>
              <a:ext uri="{FF2B5EF4-FFF2-40B4-BE49-F238E27FC236}">
                <a16:creationId xmlns:a16="http://schemas.microsoft.com/office/drawing/2014/main" id="{99E5019C-2928-4582-8626-6030C6F6A723}"/>
              </a:ext>
            </a:extLst>
          </p:cNvPr>
          <p:cNvSpPr txBox="1"/>
          <p:nvPr/>
        </p:nvSpPr>
        <p:spPr>
          <a:xfrm>
            <a:off x="6930667" y="2072822"/>
            <a:ext cx="499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sp>
        <p:nvSpPr>
          <p:cNvPr id="47" name="TextBox 46">
            <a:extLst>
              <a:ext uri="{FF2B5EF4-FFF2-40B4-BE49-F238E27FC236}">
                <a16:creationId xmlns:a16="http://schemas.microsoft.com/office/drawing/2014/main" id="{FB57D571-5F29-481F-89DA-82FEF8CC9748}"/>
              </a:ext>
            </a:extLst>
          </p:cNvPr>
          <p:cNvSpPr txBox="1"/>
          <p:nvPr/>
        </p:nvSpPr>
        <p:spPr>
          <a:xfrm>
            <a:off x="9054200" y="2037540"/>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grpSp>
        <p:nvGrpSpPr>
          <p:cNvPr id="48" name="Group 47">
            <a:extLst>
              <a:ext uri="{FF2B5EF4-FFF2-40B4-BE49-F238E27FC236}">
                <a16:creationId xmlns:a16="http://schemas.microsoft.com/office/drawing/2014/main" id="{7EAD3EA5-6B4A-4B68-85A2-804AAD927BA1}"/>
              </a:ext>
            </a:extLst>
          </p:cNvPr>
          <p:cNvGrpSpPr/>
          <p:nvPr/>
        </p:nvGrpSpPr>
        <p:grpSpPr>
          <a:xfrm>
            <a:off x="1065883" y="4394332"/>
            <a:ext cx="10095659" cy="1223606"/>
            <a:chOff x="1096099" y="1874247"/>
            <a:chExt cx="10095659" cy="1223606"/>
          </a:xfrm>
        </p:grpSpPr>
        <p:grpSp>
          <p:nvGrpSpPr>
            <p:cNvPr id="49" name="Group 48">
              <a:extLst>
                <a:ext uri="{FF2B5EF4-FFF2-40B4-BE49-F238E27FC236}">
                  <a16:creationId xmlns:a16="http://schemas.microsoft.com/office/drawing/2014/main" id="{4866399E-003E-42F1-9F4A-3E4FE08273B2}"/>
                </a:ext>
              </a:extLst>
            </p:cNvPr>
            <p:cNvGrpSpPr/>
            <p:nvPr/>
          </p:nvGrpSpPr>
          <p:grpSpPr>
            <a:xfrm>
              <a:off x="1096099" y="1874247"/>
              <a:ext cx="10095659" cy="1223606"/>
              <a:chOff x="2938683" y="2822605"/>
              <a:chExt cx="7796184" cy="1223606"/>
            </a:xfrm>
          </p:grpSpPr>
          <p:sp>
            <p:nvSpPr>
              <p:cNvPr id="56" name="TextBox 55">
                <a:extLst>
                  <a:ext uri="{FF2B5EF4-FFF2-40B4-BE49-F238E27FC236}">
                    <a16:creationId xmlns:a16="http://schemas.microsoft.com/office/drawing/2014/main" id="{891A490F-E762-435E-A0DC-B47B0DA47179}"/>
                  </a:ext>
                </a:extLst>
              </p:cNvPr>
              <p:cNvSpPr txBox="1"/>
              <p:nvPr/>
            </p:nvSpPr>
            <p:spPr>
              <a:xfrm>
                <a:off x="2938683" y="2822605"/>
                <a:ext cx="1117600" cy="120032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tx1"/>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49C8ED99-C008-4056-8E79-08379382B184}"/>
                  </a:ext>
                </a:extLst>
              </p:cNvPr>
              <p:cNvSpPr txBox="1"/>
              <p:nvPr/>
            </p:nvSpPr>
            <p:spPr>
              <a:xfrm>
                <a:off x="9617267" y="2845882"/>
                <a:ext cx="1117600"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Arrow: Right 57">
                <a:extLst>
                  <a:ext uri="{FF2B5EF4-FFF2-40B4-BE49-F238E27FC236}">
                    <a16:creationId xmlns:a16="http://schemas.microsoft.com/office/drawing/2014/main" id="{1DAA390D-C41F-4D5B-A815-683B3D3B54BC}"/>
                  </a:ext>
                </a:extLst>
              </p:cNvPr>
              <p:cNvSpPr/>
              <p:nvPr/>
            </p:nvSpPr>
            <p:spPr>
              <a:xfrm>
                <a:off x="4116598" y="3252201"/>
                <a:ext cx="451372"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3C6A962B-7CC3-4893-BDC2-11BAA400F20B}"/>
                  </a:ext>
                </a:extLst>
              </p:cNvPr>
              <p:cNvSpPr txBox="1"/>
              <p:nvPr/>
            </p:nvSpPr>
            <p:spPr>
              <a:xfrm>
                <a:off x="4621350" y="2830170"/>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AFBB11DD-81D0-46FD-BF7A-249CDFA8FF59}"/>
                  </a:ext>
                </a:extLst>
              </p:cNvPr>
              <p:cNvSpPr txBox="1"/>
              <p:nvPr/>
            </p:nvSpPr>
            <p:spPr>
              <a:xfrm>
                <a:off x="4116598" y="2964074"/>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50" name="TextBox 49">
              <a:extLst>
                <a:ext uri="{FF2B5EF4-FFF2-40B4-BE49-F238E27FC236}">
                  <a16:creationId xmlns:a16="http://schemas.microsoft.com/office/drawing/2014/main" id="{788D7C3A-0CA2-4678-ACD3-E9C98F9C9C7F}"/>
                </a:ext>
              </a:extLst>
            </p:cNvPr>
            <p:cNvSpPr txBox="1"/>
            <p:nvPr/>
          </p:nvSpPr>
          <p:spPr>
            <a:xfrm>
              <a:off x="4801339" y="1990364"/>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sp>
          <p:nvSpPr>
            <p:cNvPr id="51" name="TextBox 50">
              <a:extLst>
                <a:ext uri="{FF2B5EF4-FFF2-40B4-BE49-F238E27FC236}">
                  <a16:creationId xmlns:a16="http://schemas.microsoft.com/office/drawing/2014/main" id="{E7F6D990-62AF-439D-B611-003923564CD2}"/>
                </a:ext>
              </a:extLst>
            </p:cNvPr>
            <p:cNvSpPr txBox="1"/>
            <p:nvPr/>
          </p:nvSpPr>
          <p:spPr>
            <a:xfrm>
              <a:off x="5426410" y="1884714"/>
              <a:ext cx="1447235"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DE24143B-D31E-4C75-A266-9AA79D73E25B}"/>
                </a:ext>
              </a:extLst>
            </p:cNvPr>
            <p:cNvSpPr txBox="1"/>
            <p:nvPr/>
          </p:nvSpPr>
          <p:spPr>
            <a:xfrm>
              <a:off x="7575080" y="1893515"/>
              <a:ext cx="1447235"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r>
                <a:rPr lang="en-GB" sz="3600" baseline="30000" dirty="0">
                  <a:solidFill>
                    <a:prstClr val="white"/>
                  </a:solidFill>
                  <a:latin typeface="Calibri" panose="020F0502020204030204"/>
                </a:rPr>
                <a:t>n</a:t>
              </a:r>
              <a:endPar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Arrow: Right 52">
              <a:extLst>
                <a:ext uri="{FF2B5EF4-FFF2-40B4-BE49-F238E27FC236}">
                  <a16:creationId xmlns:a16="http://schemas.microsoft.com/office/drawing/2014/main" id="{677C8616-F1FD-4921-8C14-AEA4B2183760}"/>
                </a:ext>
              </a:extLst>
            </p:cNvPr>
            <p:cNvSpPr/>
            <p:nvPr/>
          </p:nvSpPr>
          <p:spPr>
            <a:xfrm>
              <a:off x="4783540" y="2315546"/>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Arrow: Right 54">
              <a:extLst>
                <a:ext uri="{FF2B5EF4-FFF2-40B4-BE49-F238E27FC236}">
                  <a16:creationId xmlns:a16="http://schemas.microsoft.com/office/drawing/2014/main" id="{314032B1-DA22-4BB5-8CB8-239064BDD6D8}"/>
                </a:ext>
              </a:extLst>
            </p:cNvPr>
            <p:cNvSpPr/>
            <p:nvPr/>
          </p:nvSpPr>
          <p:spPr>
            <a:xfrm>
              <a:off x="9086404" y="2311860"/>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1" name="TextBox 60">
            <a:extLst>
              <a:ext uri="{FF2B5EF4-FFF2-40B4-BE49-F238E27FC236}">
                <a16:creationId xmlns:a16="http://schemas.microsoft.com/office/drawing/2014/main" id="{25E9FFC0-4226-45ED-A1DB-74746B90CB22}"/>
              </a:ext>
            </a:extLst>
          </p:cNvPr>
          <p:cNvSpPr txBox="1"/>
          <p:nvPr/>
        </p:nvSpPr>
        <p:spPr>
          <a:xfrm>
            <a:off x="9065714" y="4531184"/>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sp>
        <p:nvSpPr>
          <p:cNvPr id="3" name="TextBox 2">
            <a:extLst>
              <a:ext uri="{FF2B5EF4-FFF2-40B4-BE49-F238E27FC236}">
                <a16:creationId xmlns:a16="http://schemas.microsoft.com/office/drawing/2014/main" id="{A508960E-9D3E-4E31-B9B0-377D47EBAC9E}"/>
              </a:ext>
            </a:extLst>
          </p:cNvPr>
          <p:cNvSpPr txBox="1"/>
          <p:nvPr/>
        </p:nvSpPr>
        <p:spPr>
          <a:xfrm>
            <a:off x="6930667" y="4831945"/>
            <a:ext cx="499955" cy="369332"/>
          </a:xfrm>
          <a:prstGeom prst="rect">
            <a:avLst/>
          </a:prstGeom>
          <a:noFill/>
        </p:spPr>
        <p:txBody>
          <a:bodyPr wrap="square" rtlCol="0">
            <a:spAutoFit/>
          </a:bodyPr>
          <a:lstStyle/>
          <a:p>
            <a:r>
              <a:rPr lang="en-GB" dirty="0"/>
              <a:t>…</a:t>
            </a:r>
          </a:p>
        </p:txBody>
      </p:sp>
      <p:sp>
        <p:nvSpPr>
          <p:cNvPr id="4" name="Slide Number Placeholder 3">
            <a:extLst>
              <a:ext uri="{FF2B5EF4-FFF2-40B4-BE49-F238E27FC236}">
                <a16:creationId xmlns:a16="http://schemas.microsoft.com/office/drawing/2014/main" id="{A77385B5-6C19-4F06-A28D-CAA0D05E859B}"/>
              </a:ext>
            </a:extLst>
          </p:cNvPr>
          <p:cNvSpPr>
            <a:spLocks noGrp="1"/>
          </p:cNvSpPr>
          <p:nvPr>
            <p:ph type="sldNum" sz="quarter" idx="12"/>
          </p:nvPr>
        </p:nvSpPr>
        <p:spPr/>
        <p:txBody>
          <a:bodyPr/>
          <a:lstStyle/>
          <a:p>
            <a:fld id="{5272FE66-7AD5-4CD1-9C96-61183579FFFB}" type="slidenum">
              <a:rPr lang="en-GB" smtClean="0"/>
              <a:t>7</a:t>
            </a:fld>
            <a:endParaRPr lang="en-GB"/>
          </a:p>
        </p:txBody>
      </p:sp>
    </p:spTree>
    <p:extLst>
      <p:ext uri="{BB962C8B-B14F-4D97-AF65-F5344CB8AC3E}">
        <p14:creationId xmlns:p14="http://schemas.microsoft.com/office/powerpoint/2010/main" val="291217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053FBAB-8CBC-4868-8040-9DFCD484A029}"/>
              </a:ext>
            </a:extLst>
          </p:cNvPr>
          <p:cNvGrpSpPr/>
          <p:nvPr/>
        </p:nvGrpSpPr>
        <p:grpSpPr>
          <a:xfrm>
            <a:off x="691497" y="737513"/>
            <a:ext cx="10809006" cy="1927662"/>
            <a:chOff x="710713" y="632738"/>
            <a:chExt cx="10809006" cy="1927662"/>
          </a:xfrm>
        </p:grpSpPr>
        <p:sp>
          <p:nvSpPr>
            <p:cNvPr id="4" name="Rectangle 3">
              <a:extLst>
                <a:ext uri="{FF2B5EF4-FFF2-40B4-BE49-F238E27FC236}">
                  <a16:creationId xmlns:a16="http://schemas.microsoft.com/office/drawing/2014/main" id="{EBA73526-B69B-460B-A90C-3028487CBFDF}"/>
                </a:ext>
              </a:extLst>
            </p:cNvPr>
            <p:cNvSpPr/>
            <p:nvPr/>
          </p:nvSpPr>
          <p:spPr>
            <a:xfrm>
              <a:off x="710713" y="632738"/>
              <a:ext cx="10515600" cy="557887"/>
            </a:xfrm>
            <a:prstGeom prst="rect">
              <a:avLst/>
            </a:prstGeom>
            <a:gradFill flip="none" rotWithShape="1">
              <a:gsLst>
                <a:gs pos="0">
                  <a:schemeClr val="accent6">
                    <a:lumMod val="40000"/>
                    <a:lumOff val="60000"/>
                    <a:alpha val="10000"/>
                  </a:schemeClr>
                </a:gs>
                <a:gs pos="35000">
                  <a:schemeClr val="accent6">
                    <a:lumMod val="60000"/>
                    <a:lumOff val="40000"/>
                    <a:alpha val="20000"/>
                  </a:schemeClr>
                </a:gs>
                <a:gs pos="100000">
                  <a:schemeClr val="accent6">
                    <a:lumMod val="75000"/>
                    <a:alpha val="90000"/>
                  </a:schemeClr>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095CF760-55DB-4241-8F97-213748E0F80F}"/>
                </a:ext>
              </a:extLst>
            </p:cNvPr>
            <p:cNvCxnSpPr>
              <a:cxnSpLocks/>
              <a:stCxn id="6" idx="3"/>
              <a:endCxn id="7" idx="1"/>
            </p:cNvCxnSpPr>
            <p:nvPr/>
          </p:nvCxnSpPr>
          <p:spPr>
            <a:xfrm>
              <a:off x="2225188" y="817404"/>
              <a:ext cx="7267575"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580EB35-F77F-470E-B2C7-D9175D325635}"/>
                </a:ext>
              </a:extLst>
            </p:cNvPr>
            <p:cNvSpPr txBox="1"/>
            <p:nvPr/>
          </p:nvSpPr>
          <p:spPr>
            <a:xfrm>
              <a:off x="710713" y="632738"/>
              <a:ext cx="1514475" cy="369332"/>
            </a:xfrm>
            <a:prstGeom prst="rect">
              <a:avLst/>
            </a:prstGeom>
            <a:noFill/>
          </p:spPr>
          <p:txBody>
            <a:bodyPr wrap="square" rtlCol="0">
              <a:spAutoFit/>
            </a:bodyPr>
            <a:lstStyle/>
            <a:p>
              <a:r>
                <a:rPr lang="en-GB" dirty="0"/>
                <a:t>No Immunity</a:t>
              </a:r>
            </a:p>
          </p:txBody>
        </p:sp>
        <p:sp>
          <p:nvSpPr>
            <p:cNvPr id="7" name="TextBox 6">
              <a:extLst>
                <a:ext uri="{FF2B5EF4-FFF2-40B4-BE49-F238E27FC236}">
                  <a16:creationId xmlns:a16="http://schemas.microsoft.com/office/drawing/2014/main" id="{4D51BE61-9797-4E6F-BB4E-85E36831FDD9}"/>
                </a:ext>
              </a:extLst>
            </p:cNvPr>
            <p:cNvSpPr txBox="1"/>
            <p:nvPr/>
          </p:nvSpPr>
          <p:spPr>
            <a:xfrm>
              <a:off x="9492763" y="632738"/>
              <a:ext cx="2026956" cy="369332"/>
            </a:xfrm>
            <a:prstGeom prst="rect">
              <a:avLst/>
            </a:prstGeom>
            <a:noFill/>
          </p:spPr>
          <p:txBody>
            <a:bodyPr wrap="square" rtlCol="0">
              <a:spAutoFit/>
            </a:bodyPr>
            <a:lstStyle/>
            <a:p>
              <a:r>
                <a:rPr lang="en-GB" dirty="0"/>
                <a:t>Full Immunity</a:t>
              </a:r>
            </a:p>
          </p:txBody>
        </p:sp>
        <p:grpSp>
          <p:nvGrpSpPr>
            <p:cNvPr id="8" name="Group 7">
              <a:extLst>
                <a:ext uri="{FF2B5EF4-FFF2-40B4-BE49-F238E27FC236}">
                  <a16:creationId xmlns:a16="http://schemas.microsoft.com/office/drawing/2014/main" id="{86640781-C4AE-4F78-8656-2B61C2D8BD91}"/>
                </a:ext>
              </a:extLst>
            </p:cNvPr>
            <p:cNvGrpSpPr/>
            <p:nvPr/>
          </p:nvGrpSpPr>
          <p:grpSpPr>
            <a:xfrm>
              <a:off x="1000545" y="1340803"/>
              <a:ext cx="10101858" cy="1219597"/>
              <a:chOff x="1096099" y="1874247"/>
              <a:chExt cx="10101858" cy="1219597"/>
            </a:xfrm>
          </p:grpSpPr>
          <p:grpSp>
            <p:nvGrpSpPr>
              <p:cNvPr id="9" name="Group 8">
                <a:extLst>
                  <a:ext uri="{FF2B5EF4-FFF2-40B4-BE49-F238E27FC236}">
                    <a16:creationId xmlns:a16="http://schemas.microsoft.com/office/drawing/2014/main" id="{8A95CA7F-E173-470A-A9A2-E2E92D8B379A}"/>
                  </a:ext>
                </a:extLst>
              </p:cNvPr>
              <p:cNvGrpSpPr/>
              <p:nvPr/>
            </p:nvGrpSpPr>
            <p:grpSpPr>
              <a:xfrm>
                <a:off x="1096099" y="1874247"/>
                <a:ext cx="10101858" cy="1207894"/>
                <a:chOff x="2938683" y="2822605"/>
                <a:chExt cx="7800971" cy="1207894"/>
              </a:xfrm>
            </p:grpSpPr>
            <p:sp>
              <p:nvSpPr>
                <p:cNvPr id="16" name="TextBox 15">
                  <a:extLst>
                    <a:ext uri="{FF2B5EF4-FFF2-40B4-BE49-F238E27FC236}">
                      <a16:creationId xmlns:a16="http://schemas.microsoft.com/office/drawing/2014/main" id="{D6C1DC2E-9F75-4066-B372-DCE106B46F40}"/>
                    </a:ext>
                  </a:extLst>
                </p:cNvPr>
                <p:cNvSpPr txBox="1"/>
                <p:nvPr/>
              </p:nvSpPr>
              <p:spPr>
                <a:xfrm>
                  <a:off x="2938683" y="2822605"/>
                  <a:ext cx="1117600" cy="120032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chemeClr val="tx1"/>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4331123-2AF5-4D3A-A62E-5E67377A9592}"/>
                    </a:ext>
                  </a:extLst>
                </p:cNvPr>
                <p:cNvSpPr txBox="1"/>
                <p:nvPr/>
              </p:nvSpPr>
              <p:spPr>
                <a:xfrm>
                  <a:off x="9622054" y="2827618"/>
                  <a:ext cx="1117600"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733A9CB4-8F61-4281-8D38-F96636E44C91}"/>
                    </a:ext>
                  </a:extLst>
                </p:cNvPr>
                <p:cNvSpPr/>
                <p:nvPr/>
              </p:nvSpPr>
              <p:spPr>
                <a:xfrm>
                  <a:off x="4116598" y="3252201"/>
                  <a:ext cx="451372"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0AB837F-6F7B-453C-8B65-5F23B3C5179F}"/>
                    </a:ext>
                  </a:extLst>
                </p:cNvPr>
                <p:cNvSpPr txBox="1"/>
                <p:nvPr/>
              </p:nvSpPr>
              <p:spPr>
                <a:xfrm>
                  <a:off x="4621350" y="2830170"/>
                  <a:ext cx="1117600"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0A85B360-9CD0-4714-8FB8-2EB91DF8FD83}"/>
                    </a:ext>
                  </a:extLst>
                </p:cNvPr>
                <p:cNvSpPr txBox="1"/>
                <p:nvPr/>
              </p:nvSpPr>
              <p:spPr>
                <a:xfrm>
                  <a:off x="4116598" y="2964074"/>
                  <a:ext cx="3860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grpSp>
          <p:sp>
            <p:nvSpPr>
              <p:cNvPr id="10" name="TextBox 9">
                <a:extLst>
                  <a:ext uri="{FF2B5EF4-FFF2-40B4-BE49-F238E27FC236}">
                    <a16:creationId xmlns:a16="http://schemas.microsoft.com/office/drawing/2014/main" id="{6C62BE6A-D1D5-4E2E-A4DF-25C92BA441BC}"/>
                  </a:ext>
                </a:extLst>
              </p:cNvPr>
              <p:cNvSpPr txBox="1"/>
              <p:nvPr/>
            </p:nvSpPr>
            <p:spPr>
              <a:xfrm>
                <a:off x="4801339" y="1990364"/>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sp>
            <p:nvSpPr>
              <p:cNvPr id="11" name="TextBox 10">
                <a:extLst>
                  <a:ext uri="{FF2B5EF4-FFF2-40B4-BE49-F238E27FC236}">
                    <a16:creationId xmlns:a16="http://schemas.microsoft.com/office/drawing/2014/main" id="{EA7B68E7-D6F8-4B01-9440-05C06168D0B3}"/>
                  </a:ext>
                </a:extLst>
              </p:cNvPr>
              <p:cNvSpPr txBox="1"/>
              <p:nvPr/>
            </p:nvSpPr>
            <p:spPr>
              <a:xfrm>
                <a:off x="5426410" y="1884714"/>
                <a:ext cx="1447235"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4967EB-FEA7-43AF-966F-AED14DAD8A9B}"/>
                  </a:ext>
                </a:extLst>
              </p:cNvPr>
              <p:cNvSpPr txBox="1"/>
              <p:nvPr/>
            </p:nvSpPr>
            <p:spPr>
              <a:xfrm>
                <a:off x="7575080" y="1893515"/>
                <a:ext cx="1447235" cy="1200329"/>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I</a:t>
                </a:r>
                <a:r>
                  <a:rPr lang="en-GB" sz="3600" baseline="30000" dirty="0">
                    <a:solidFill>
                      <a:prstClr val="white"/>
                    </a:solidFill>
                    <a:latin typeface="Calibri" panose="020F0502020204030204"/>
                  </a:rPr>
                  <a:t>2</a:t>
                </a:r>
                <a:endPar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CA19CBA0-87CA-4A49-9F5B-2CBFCDCBF6AA}"/>
                  </a:ext>
                </a:extLst>
              </p:cNvPr>
              <p:cNvSpPr/>
              <p:nvPr/>
            </p:nvSpPr>
            <p:spPr>
              <a:xfrm>
                <a:off x="4783540" y="2315546"/>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2AD98B8C-0A25-4BE2-B670-4F38EAE064C8}"/>
                  </a:ext>
                </a:extLst>
              </p:cNvPr>
              <p:cNvSpPr/>
              <p:nvPr/>
            </p:nvSpPr>
            <p:spPr>
              <a:xfrm>
                <a:off x="6936322" y="2315546"/>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1B189261-3879-4A52-9EA4-55BD745510EA}"/>
                  </a:ext>
                </a:extLst>
              </p:cNvPr>
              <p:cNvSpPr/>
              <p:nvPr/>
            </p:nvSpPr>
            <p:spPr>
              <a:xfrm>
                <a:off x="9086404" y="2311860"/>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F950F30F-3D73-4993-93AA-BE076D7A2DE9}"/>
                </a:ext>
              </a:extLst>
            </p:cNvPr>
            <p:cNvSpPr txBox="1"/>
            <p:nvPr/>
          </p:nvSpPr>
          <p:spPr>
            <a:xfrm>
              <a:off x="6883042" y="1482272"/>
              <a:ext cx="499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sp>
          <p:nvSpPr>
            <p:cNvPr id="22" name="TextBox 21">
              <a:extLst>
                <a:ext uri="{FF2B5EF4-FFF2-40B4-BE49-F238E27FC236}">
                  <a16:creationId xmlns:a16="http://schemas.microsoft.com/office/drawing/2014/main" id="{BA0A8F0E-D606-4C3A-9F2A-9979263F4B0E}"/>
                </a:ext>
              </a:extLst>
            </p:cNvPr>
            <p:cNvSpPr txBox="1"/>
            <p:nvPr/>
          </p:nvSpPr>
          <p:spPr>
            <a:xfrm>
              <a:off x="9006575" y="1446990"/>
              <a:ext cx="828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t</a:t>
              </a:r>
            </a:p>
          </p:txBody>
        </p:sp>
        <p:cxnSp>
          <p:nvCxnSpPr>
            <p:cNvPr id="23" name="Connector: Elbow 22">
              <a:extLst>
                <a:ext uri="{FF2B5EF4-FFF2-40B4-BE49-F238E27FC236}">
                  <a16:creationId xmlns:a16="http://schemas.microsoft.com/office/drawing/2014/main" id="{2E983A8D-FE50-4961-BCF0-27B7D1CACEEA}"/>
                </a:ext>
              </a:extLst>
            </p:cNvPr>
            <p:cNvCxnSpPr>
              <a:cxnSpLocks/>
            </p:cNvCxnSpPr>
            <p:nvPr/>
          </p:nvCxnSpPr>
          <p:spPr>
            <a:xfrm rot="16200000" flipH="1">
              <a:off x="3798124" y="390011"/>
              <a:ext cx="10467" cy="4330311"/>
            </a:xfrm>
            <a:prstGeom prst="bentConnector3">
              <a:avLst>
                <a:gd name="adj1" fmla="val 5287016"/>
              </a:avLst>
            </a:prstGeom>
            <a:ln w="76200">
              <a:solidFill>
                <a:schemeClr val="bg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AF6325A-D134-4F26-96DA-9E401A20C819}"/>
                </a:ext>
              </a:extLst>
            </p:cNvPr>
            <p:cNvCxnSpPr>
              <a:cxnSpLocks/>
            </p:cNvCxnSpPr>
            <p:nvPr/>
          </p:nvCxnSpPr>
          <p:spPr>
            <a:xfrm rot="16200000" flipH="1">
              <a:off x="8423882" y="384777"/>
              <a:ext cx="10467" cy="4330311"/>
            </a:xfrm>
            <a:prstGeom prst="bentConnector3">
              <a:avLst>
                <a:gd name="adj1" fmla="val 5287016"/>
              </a:avLst>
            </a:prstGeom>
            <a:ln w="76200">
              <a:solidFill>
                <a:schemeClr val="bg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3B9D4028-515F-4E36-AB98-1ABE83704965}"/>
              </a:ext>
            </a:extLst>
          </p:cNvPr>
          <p:cNvSpPr txBox="1"/>
          <p:nvPr/>
        </p:nvSpPr>
        <p:spPr>
          <a:xfrm>
            <a:off x="3633936" y="3152775"/>
            <a:ext cx="4999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a</a:t>
            </a:r>
          </a:p>
        </p:txBody>
      </p:sp>
      <p:sp>
        <p:nvSpPr>
          <p:cNvPr id="32" name="TextBox 31">
            <a:extLst>
              <a:ext uri="{FF2B5EF4-FFF2-40B4-BE49-F238E27FC236}">
                <a16:creationId xmlns:a16="http://schemas.microsoft.com/office/drawing/2014/main" id="{DCF7FA2F-ABF4-438C-A896-2D79861B3E06}"/>
              </a:ext>
            </a:extLst>
          </p:cNvPr>
          <p:cNvSpPr txBox="1"/>
          <p:nvPr/>
        </p:nvSpPr>
        <p:spPr>
          <a:xfrm>
            <a:off x="7909944" y="3152775"/>
            <a:ext cx="4999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a</a:t>
            </a:r>
          </a:p>
        </p:txBody>
      </p:sp>
      <p:sp>
        <p:nvSpPr>
          <p:cNvPr id="33" name="TextBox 32">
            <a:extLst>
              <a:ext uri="{FF2B5EF4-FFF2-40B4-BE49-F238E27FC236}">
                <a16:creationId xmlns:a16="http://schemas.microsoft.com/office/drawing/2014/main" id="{92C041F1-DF27-430A-98F6-F800C0AA14DA}"/>
              </a:ext>
            </a:extLst>
          </p:cNvPr>
          <p:cNvSpPr txBox="1"/>
          <p:nvPr/>
        </p:nvSpPr>
        <p:spPr>
          <a:xfrm>
            <a:off x="691497" y="3885402"/>
            <a:ext cx="6097424" cy="369332"/>
          </a:xfrm>
          <a:prstGeom prst="rect">
            <a:avLst/>
          </a:prstGeom>
          <a:noFill/>
        </p:spPr>
        <p:txBody>
          <a:bodyPr wrap="square">
            <a:spAutoFit/>
          </a:bodyPr>
          <a:lstStyle/>
          <a:p>
            <a:r>
              <a:rPr lang="en-GB" b="1" dirty="0">
                <a:latin typeface="Arial Nova Light" panose="020B0304020202020204" pitchFamily="34" charset="0"/>
              </a:rPr>
              <a:t>Non-sterilising</a:t>
            </a:r>
            <a:r>
              <a:rPr lang="en-GB" dirty="0">
                <a:solidFill>
                  <a:schemeClr val="tx1">
                    <a:lumMod val="50000"/>
                    <a:lumOff val="50000"/>
                  </a:schemeClr>
                </a:solidFill>
                <a:latin typeface="Arial Nova Light" panose="020B0304020202020204" pitchFamily="34" charset="0"/>
              </a:rPr>
              <a:t>, </a:t>
            </a:r>
            <a:r>
              <a:rPr lang="en-GB" b="1" dirty="0">
                <a:latin typeface="Arial Nova Light" panose="020B0304020202020204" pitchFamily="34" charset="0"/>
              </a:rPr>
              <a:t>temporary</a:t>
            </a:r>
            <a:r>
              <a:rPr lang="en-GB" dirty="0">
                <a:solidFill>
                  <a:schemeClr val="tx1">
                    <a:lumMod val="50000"/>
                    <a:lumOff val="50000"/>
                  </a:schemeClr>
                </a:solidFill>
                <a:latin typeface="Arial Nova Light" panose="020B0304020202020204" pitchFamily="34" charset="0"/>
              </a:rPr>
              <a:t> immunity induces </a:t>
            </a:r>
            <a:r>
              <a:rPr lang="en-GB" b="1" dirty="0">
                <a:latin typeface="Arial Nova Light" panose="020B0304020202020204" pitchFamily="34" charset="0"/>
              </a:rPr>
              <a:t>trade-offs</a:t>
            </a:r>
            <a:r>
              <a:rPr lang="en-GB" dirty="0">
                <a:solidFill>
                  <a:schemeClr val="tx1">
                    <a:lumMod val="50000"/>
                    <a:lumOff val="50000"/>
                  </a:schemeClr>
                </a:solidFill>
                <a:latin typeface="Arial Nova Light" panose="020B0304020202020204" pitchFamily="34" charset="0"/>
              </a:rPr>
              <a:t> </a:t>
            </a:r>
            <a:endParaRPr lang="en-GB" dirty="0"/>
          </a:p>
        </p:txBody>
      </p:sp>
      <p:sp>
        <p:nvSpPr>
          <p:cNvPr id="34" name="TextBox 33">
            <a:extLst>
              <a:ext uri="{FF2B5EF4-FFF2-40B4-BE49-F238E27FC236}">
                <a16:creationId xmlns:a16="http://schemas.microsoft.com/office/drawing/2014/main" id="{5364E0C7-9F2E-4950-B7AF-DF125139677F}"/>
              </a:ext>
            </a:extLst>
          </p:cNvPr>
          <p:cNvSpPr txBox="1"/>
          <p:nvPr/>
        </p:nvSpPr>
        <p:spPr>
          <a:xfrm>
            <a:off x="5353166" y="4336736"/>
            <a:ext cx="1447235" cy="1200329"/>
          </a:xfrm>
          <a:prstGeom prst="rect">
            <a:avLst/>
          </a:prstGeom>
          <a:gradFill flip="none" rotWithShape="1">
            <a:gsLst>
              <a:gs pos="79000">
                <a:schemeClr val="accent6">
                  <a:lumMod val="60000"/>
                  <a:lumOff val="40000"/>
                </a:schemeClr>
              </a:gs>
              <a:gs pos="46000">
                <a:schemeClr val="accent6">
                  <a:lumMod val="75000"/>
                </a:schemeClr>
              </a:gs>
              <a:gs pos="0">
                <a:schemeClr val="accent6">
                  <a:lumMod val="50000"/>
                </a:schemeClr>
              </a:gs>
              <a:gs pos="100000">
                <a:schemeClr val="accent6">
                  <a:lumMod val="20000"/>
                  <a:lumOff val="80000"/>
                </a:schemeClr>
              </a:gs>
            </a:gsLst>
            <a:path path="circle">
              <a:fillToRect l="50000" t="50000" r="50000" b="50000"/>
            </a:path>
            <a:tileRect/>
          </a:gradFill>
          <a:ln>
            <a:solidFill>
              <a:srgbClr val="0066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R</a:t>
            </a:r>
            <a:r>
              <a:rPr kumimoji="0" lang="en-GB" sz="3600" b="0" i="0" u="none" strike="noStrike" kern="1200" cap="none" spc="0" normalizeH="0" baseline="30000" noProof="0" dirty="0">
                <a:ln>
                  <a:noFill/>
                </a:ln>
                <a:solidFill>
                  <a:prstClr val="white"/>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Arrow: Right 34">
            <a:extLst>
              <a:ext uri="{FF2B5EF4-FFF2-40B4-BE49-F238E27FC236}">
                <a16:creationId xmlns:a16="http://schemas.microsoft.com/office/drawing/2014/main" id="{F456FFFE-1147-4576-BEA7-3F0E6135730B}"/>
              </a:ext>
            </a:extLst>
          </p:cNvPr>
          <p:cNvSpPr/>
          <p:nvPr/>
        </p:nvSpPr>
        <p:spPr>
          <a:xfrm>
            <a:off x="6863078" y="4767568"/>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B4A89CDD-367F-4076-87DA-7211D2F5248A}"/>
              </a:ext>
            </a:extLst>
          </p:cNvPr>
          <p:cNvSpPr txBox="1"/>
          <p:nvPr/>
        </p:nvSpPr>
        <p:spPr>
          <a:xfrm>
            <a:off x="6905352" y="4467738"/>
            <a:ext cx="499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a:t>
            </a:r>
          </a:p>
        </p:txBody>
      </p:sp>
      <p:sp>
        <p:nvSpPr>
          <p:cNvPr id="38" name="Arrow: Right 37">
            <a:extLst>
              <a:ext uri="{FF2B5EF4-FFF2-40B4-BE49-F238E27FC236}">
                <a16:creationId xmlns:a16="http://schemas.microsoft.com/office/drawing/2014/main" id="{178D0295-A15A-477E-B7ED-BC4C540FD693}"/>
              </a:ext>
            </a:extLst>
          </p:cNvPr>
          <p:cNvSpPr/>
          <p:nvPr/>
        </p:nvSpPr>
        <p:spPr>
          <a:xfrm rot="10800000">
            <a:off x="4663711" y="4789921"/>
            <a:ext cx="584504" cy="33866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DC19218D-6947-434E-866F-1259FDB4FA5F}"/>
              </a:ext>
            </a:extLst>
          </p:cNvPr>
          <p:cNvSpPr txBox="1"/>
          <p:nvPr/>
        </p:nvSpPr>
        <p:spPr>
          <a:xfrm>
            <a:off x="4800735" y="4467738"/>
            <a:ext cx="4999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a</a:t>
            </a:r>
          </a:p>
        </p:txBody>
      </p:sp>
      <p:sp>
        <p:nvSpPr>
          <p:cNvPr id="41" name="TextBox 40">
            <a:extLst>
              <a:ext uri="{FF2B5EF4-FFF2-40B4-BE49-F238E27FC236}">
                <a16:creationId xmlns:a16="http://schemas.microsoft.com/office/drawing/2014/main" id="{7CA34191-6B2A-4AB0-A5FA-DB606854C7A9}"/>
              </a:ext>
            </a:extLst>
          </p:cNvPr>
          <p:cNvSpPr txBox="1"/>
          <p:nvPr/>
        </p:nvSpPr>
        <p:spPr>
          <a:xfrm>
            <a:off x="4686569" y="5736945"/>
            <a:ext cx="108585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rPr>
              <a:t>l&gt;a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solidFill>
                  <a:prstClr val="black"/>
                </a:solidFill>
                <a:latin typeface="Symbol" panose="05050102010706020507" pitchFamily="18" charset="2"/>
              </a:rPr>
              <a:t>l&lt;a</a:t>
            </a:r>
            <a:endParaRPr kumimoji="0" lang="en-GB" sz="1800" b="0" i="1" u="none" strike="noStrike" kern="1200" cap="none" spc="0" normalizeH="0" baseline="0" noProof="0" dirty="0">
              <a:ln>
                <a:noFill/>
              </a:ln>
              <a:solidFill>
                <a:prstClr val="black"/>
              </a:solidFill>
              <a:effectLst/>
              <a:uLnTx/>
              <a:uFillTx/>
              <a:latin typeface="Symbol" panose="05050102010706020507" pitchFamily="18" charset="2"/>
              <a:ea typeface="+mn-ea"/>
              <a:cs typeface="+mn-cs"/>
            </a:endParaRPr>
          </a:p>
        </p:txBody>
      </p:sp>
      <p:sp>
        <p:nvSpPr>
          <p:cNvPr id="42" name="TextBox 41">
            <a:extLst>
              <a:ext uri="{FF2B5EF4-FFF2-40B4-BE49-F238E27FC236}">
                <a16:creationId xmlns:a16="http://schemas.microsoft.com/office/drawing/2014/main" id="{1220DFDF-CD43-4C80-941E-28C01959F97E}"/>
              </a:ext>
            </a:extLst>
          </p:cNvPr>
          <p:cNvSpPr txBox="1"/>
          <p:nvPr/>
        </p:nvSpPr>
        <p:spPr>
          <a:xfrm>
            <a:off x="5353166" y="5736945"/>
            <a:ext cx="2401876" cy="369332"/>
          </a:xfrm>
          <a:prstGeom prst="rect">
            <a:avLst/>
          </a:prstGeom>
          <a:noFill/>
        </p:spPr>
        <p:txBody>
          <a:bodyPr wrap="none" rtlCol="0">
            <a:spAutoFit/>
          </a:bodyPr>
          <a:lstStyle/>
          <a:p>
            <a:r>
              <a:rPr lang="en-GB" dirty="0">
                <a:latin typeface="Arial Nova Light" panose="020B0304020202020204" pitchFamily="34" charset="0"/>
              </a:rPr>
              <a:t>Immunity accumulates</a:t>
            </a:r>
          </a:p>
        </p:txBody>
      </p:sp>
      <p:sp>
        <p:nvSpPr>
          <p:cNvPr id="43" name="TextBox 42">
            <a:extLst>
              <a:ext uri="{FF2B5EF4-FFF2-40B4-BE49-F238E27FC236}">
                <a16:creationId xmlns:a16="http://schemas.microsoft.com/office/drawing/2014/main" id="{B3247F6B-409C-47D5-9D57-BD15A26BBBDF}"/>
              </a:ext>
            </a:extLst>
          </p:cNvPr>
          <p:cNvSpPr txBox="1"/>
          <p:nvPr/>
        </p:nvSpPr>
        <p:spPr>
          <a:xfrm>
            <a:off x="5334533" y="6137054"/>
            <a:ext cx="1779270" cy="369332"/>
          </a:xfrm>
          <a:prstGeom prst="rect">
            <a:avLst/>
          </a:prstGeom>
          <a:noFill/>
        </p:spPr>
        <p:txBody>
          <a:bodyPr wrap="none" rtlCol="0">
            <a:spAutoFit/>
          </a:bodyPr>
          <a:lstStyle/>
          <a:p>
            <a:r>
              <a:rPr lang="en-GB" dirty="0">
                <a:latin typeface="Arial Nova Light" panose="020B0304020202020204" pitchFamily="34" charset="0"/>
              </a:rPr>
              <a:t>Immunity wanes</a:t>
            </a:r>
          </a:p>
        </p:txBody>
      </p:sp>
      <p:sp>
        <p:nvSpPr>
          <p:cNvPr id="2" name="Slide Number Placeholder 1">
            <a:extLst>
              <a:ext uri="{FF2B5EF4-FFF2-40B4-BE49-F238E27FC236}">
                <a16:creationId xmlns:a16="http://schemas.microsoft.com/office/drawing/2014/main" id="{9EF02D26-3322-48BC-8FB3-C2D6EBC38A4E}"/>
              </a:ext>
            </a:extLst>
          </p:cNvPr>
          <p:cNvSpPr>
            <a:spLocks noGrp="1"/>
          </p:cNvSpPr>
          <p:nvPr>
            <p:ph type="sldNum" sz="quarter" idx="12"/>
          </p:nvPr>
        </p:nvSpPr>
        <p:spPr/>
        <p:txBody>
          <a:bodyPr/>
          <a:lstStyle/>
          <a:p>
            <a:fld id="{5272FE66-7AD5-4CD1-9C96-61183579FFFB}" type="slidenum">
              <a:rPr lang="en-GB" smtClean="0"/>
              <a:t>8</a:t>
            </a:fld>
            <a:endParaRPr lang="en-GB"/>
          </a:p>
        </p:txBody>
      </p:sp>
    </p:spTree>
    <p:extLst>
      <p:ext uri="{BB962C8B-B14F-4D97-AF65-F5344CB8AC3E}">
        <p14:creationId xmlns:p14="http://schemas.microsoft.com/office/powerpoint/2010/main" val="96183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21969A-D84B-45E8-AB44-D9FA0407D4AF}"/>
              </a:ext>
            </a:extLst>
          </p:cNvPr>
          <p:cNvPicPr>
            <a:picLocks noChangeAspect="1"/>
          </p:cNvPicPr>
          <p:nvPr/>
        </p:nvPicPr>
        <p:blipFill rotWithShape="1">
          <a:blip r:embed="rId2"/>
          <a:srcRect l="1519" t="1382" r="456" b="1601"/>
          <a:stretch/>
        </p:blipFill>
        <p:spPr>
          <a:xfrm>
            <a:off x="3303504" y="2220686"/>
            <a:ext cx="5646219" cy="2744279"/>
          </a:xfrm>
          <a:prstGeom prst="rect">
            <a:avLst/>
          </a:prstGeom>
        </p:spPr>
      </p:pic>
      <p:grpSp>
        <p:nvGrpSpPr>
          <p:cNvPr id="17" name="Group 16">
            <a:extLst>
              <a:ext uri="{FF2B5EF4-FFF2-40B4-BE49-F238E27FC236}">
                <a16:creationId xmlns:a16="http://schemas.microsoft.com/office/drawing/2014/main" id="{63C1BEDB-F86F-4D6C-A132-5BD219738A94}"/>
              </a:ext>
            </a:extLst>
          </p:cNvPr>
          <p:cNvGrpSpPr/>
          <p:nvPr/>
        </p:nvGrpSpPr>
        <p:grpSpPr>
          <a:xfrm>
            <a:off x="559837" y="1804964"/>
            <a:ext cx="11458353" cy="3225839"/>
            <a:chOff x="559837" y="1804964"/>
            <a:chExt cx="11458353" cy="3225839"/>
          </a:xfrm>
        </p:grpSpPr>
        <p:pic>
          <p:nvPicPr>
            <p:cNvPr id="3" name="Picture 2">
              <a:extLst>
                <a:ext uri="{FF2B5EF4-FFF2-40B4-BE49-F238E27FC236}">
                  <a16:creationId xmlns:a16="http://schemas.microsoft.com/office/drawing/2014/main" id="{0AE8A1C4-6901-4290-A664-5A7A389AC52C}"/>
                </a:ext>
              </a:extLst>
            </p:cNvPr>
            <p:cNvPicPr>
              <a:picLocks noChangeAspect="1"/>
            </p:cNvPicPr>
            <p:nvPr/>
          </p:nvPicPr>
          <p:blipFill rotWithShape="1">
            <a:blip r:embed="rId3"/>
            <a:srcRect l="752" t="814" r="594" b="1643"/>
            <a:stretch/>
          </p:blipFill>
          <p:spPr>
            <a:xfrm>
              <a:off x="6335598" y="1804964"/>
              <a:ext cx="5682592" cy="3220665"/>
            </a:xfrm>
            <a:prstGeom prst="rect">
              <a:avLst/>
            </a:prstGeom>
          </p:spPr>
        </p:pic>
        <p:pic>
          <p:nvPicPr>
            <p:cNvPr id="4" name="Picture 3">
              <a:extLst>
                <a:ext uri="{FF2B5EF4-FFF2-40B4-BE49-F238E27FC236}">
                  <a16:creationId xmlns:a16="http://schemas.microsoft.com/office/drawing/2014/main" id="{C41CFE0B-42A2-4B67-8824-A7CB9651CBF6}"/>
                </a:ext>
              </a:extLst>
            </p:cNvPr>
            <p:cNvPicPr>
              <a:picLocks noChangeAspect="1"/>
            </p:cNvPicPr>
            <p:nvPr/>
          </p:nvPicPr>
          <p:blipFill rotWithShape="1">
            <a:blip r:embed="rId4"/>
            <a:srcRect l="922" t="971" r="614" b="1488"/>
            <a:stretch/>
          </p:blipFill>
          <p:spPr>
            <a:xfrm>
              <a:off x="559837" y="1810139"/>
              <a:ext cx="5671563" cy="3220664"/>
            </a:xfrm>
            <a:prstGeom prst="rect">
              <a:avLst/>
            </a:prstGeom>
          </p:spPr>
        </p:pic>
      </p:grpSp>
      <p:grpSp>
        <p:nvGrpSpPr>
          <p:cNvPr id="16" name="Group 15">
            <a:extLst>
              <a:ext uri="{FF2B5EF4-FFF2-40B4-BE49-F238E27FC236}">
                <a16:creationId xmlns:a16="http://schemas.microsoft.com/office/drawing/2014/main" id="{1B2F6A81-2DD1-4B15-A373-EFB28247C7B6}"/>
              </a:ext>
            </a:extLst>
          </p:cNvPr>
          <p:cNvGrpSpPr/>
          <p:nvPr/>
        </p:nvGrpSpPr>
        <p:grpSpPr>
          <a:xfrm>
            <a:off x="3228249" y="644381"/>
            <a:ext cx="5704631" cy="6174323"/>
            <a:chOff x="3228249" y="644381"/>
            <a:chExt cx="5704631" cy="6174323"/>
          </a:xfrm>
        </p:grpSpPr>
        <p:pic>
          <p:nvPicPr>
            <p:cNvPr id="9" name="Picture 8">
              <a:extLst>
                <a:ext uri="{FF2B5EF4-FFF2-40B4-BE49-F238E27FC236}">
                  <a16:creationId xmlns:a16="http://schemas.microsoft.com/office/drawing/2014/main" id="{E8BD162C-F313-4C74-AEC2-DD3B2EF614E3}"/>
                </a:ext>
              </a:extLst>
            </p:cNvPr>
            <p:cNvPicPr>
              <a:picLocks noChangeAspect="1"/>
            </p:cNvPicPr>
            <p:nvPr/>
          </p:nvPicPr>
          <p:blipFill rotWithShape="1">
            <a:blip r:embed="rId5"/>
            <a:srcRect l="426" t="756" r="535" b="1613"/>
            <a:stretch/>
          </p:blipFill>
          <p:spPr>
            <a:xfrm>
              <a:off x="3228249" y="644381"/>
              <a:ext cx="5704631" cy="3220664"/>
            </a:xfrm>
            <a:prstGeom prst="rect">
              <a:avLst/>
            </a:prstGeom>
          </p:spPr>
        </p:pic>
        <p:pic>
          <p:nvPicPr>
            <p:cNvPr id="10" name="Picture 9">
              <a:extLst>
                <a:ext uri="{FF2B5EF4-FFF2-40B4-BE49-F238E27FC236}">
                  <a16:creationId xmlns:a16="http://schemas.microsoft.com/office/drawing/2014/main" id="{A976F8B2-7C6F-4345-9D8B-642304FC2AAE}"/>
                </a:ext>
              </a:extLst>
            </p:cNvPr>
            <p:cNvPicPr>
              <a:picLocks noChangeAspect="1"/>
            </p:cNvPicPr>
            <p:nvPr/>
          </p:nvPicPr>
          <p:blipFill rotWithShape="1">
            <a:blip r:embed="rId6"/>
            <a:srcRect l="426" t="2369" r="535" b="2369"/>
            <a:stretch/>
          </p:blipFill>
          <p:spPr>
            <a:xfrm>
              <a:off x="3228249" y="3676191"/>
              <a:ext cx="5704631" cy="3142513"/>
            </a:xfrm>
            <a:prstGeom prst="rect">
              <a:avLst/>
            </a:prstGeom>
          </p:spPr>
        </p:pic>
      </p:grpSp>
      <p:grpSp>
        <p:nvGrpSpPr>
          <p:cNvPr id="37" name="Group 36">
            <a:extLst>
              <a:ext uri="{FF2B5EF4-FFF2-40B4-BE49-F238E27FC236}">
                <a16:creationId xmlns:a16="http://schemas.microsoft.com/office/drawing/2014/main" id="{8B1E3B3B-C2AF-4668-9B4A-E1B971CDC31D}"/>
              </a:ext>
            </a:extLst>
          </p:cNvPr>
          <p:cNvGrpSpPr/>
          <p:nvPr/>
        </p:nvGrpSpPr>
        <p:grpSpPr>
          <a:xfrm>
            <a:off x="-11630" y="546061"/>
            <a:ext cx="506152" cy="6311937"/>
            <a:chOff x="4044182" y="2722208"/>
            <a:chExt cx="889768" cy="4512106"/>
          </a:xfrm>
        </p:grpSpPr>
        <p:sp>
          <p:nvSpPr>
            <p:cNvPr id="28" name="Rectangle 27">
              <a:extLst>
                <a:ext uri="{FF2B5EF4-FFF2-40B4-BE49-F238E27FC236}">
                  <a16:creationId xmlns:a16="http://schemas.microsoft.com/office/drawing/2014/main" id="{DFE3779B-527A-4D61-910C-E0428F0BF6C9}"/>
                </a:ext>
              </a:extLst>
            </p:cNvPr>
            <p:cNvSpPr/>
            <p:nvPr/>
          </p:nvSpPr>
          <p:spPr>
            <a:xfrm rot="16200000">
              <a:off x="2233013" y="4533377"/>
              <a:ext cx="4512106" cy="889768"/>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29" name="Straight Arrow Connector 28">
              <a:extLst>
                <a:ext uri="{FF2B5EF4-FFF2-40B4-BE49-F238E27FC236}">
                  <a16:creationId xmlns:a16="http://schemas.microsoft.com/office/drawing/2014/main" id="{95077E19-201F-43E7-A904-E711946F13D7}"/>
                </a:ext>
              </a:extLst>
            </p:cNvPr>
            <p:cNvCxnSpPr>
              <a:cxnSpLocks/>
            </p:cNvCxnSpPr>
            <p:nvPr/>
          </p:nvCxnSpPr>
          <p:spPr>
            <a:xfrm flipV="1">
              <a:off x="4511052" y="4077505"/>
              <a:ext cx="0" cy="1835950"/>
            </a:xfrm>
            <a:prstGeom prst="straightConnector1">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0" scaled="1"/>
              <a:tileRect/>
            </a:gradFill>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CE9B21D-6810-48D6-B1B9-E0F285685BB2}"/>
                </a:ext>
              </a:extLst>
            </p:cNvPr>
            <p:cNvSpPr txBox="1"/>
            <p:nvPr/>
          </p:nvSpPr>
          <p:spPr>
            <a:xfrm rot="16200000">
              <a:off x="3754232" y="6351669"/>
              <a:ext cx="1320859" cy="444430"/>
            </a:xfrm>
            <a:prstGeom prst="rect">
              <a:avLst/>
            </a:prstGeom>
            <a:noFill/>
          </p:spPr>
          <p:txBody>
            <a:bodyPr wrap="square" rtlCol="0">
              <a:spAutoFit/>
            </a:bodyPr>
            <a:lstStyle/>
            <a:p>
              <a:pPr algn="ctr"/>
              <a:r>
                <a:rPr lang="en-GB" dirty="0"/>
                <a:t>Shorter infection</a:t>
              </a:r>
            </a:p>
          </p:txBody>
        </p:sp>
        <p:sp>
          <p:nvSpPr>
            <p:cNvPr id="31" name="TextBox 30">
              <a:extLst>
                <a:ext uri="{FF2B5EF4-FFF2-40B4-BE49-F238E27FC236}">
                  <a16:creationId xmlns:a16="http://schemas.microsoft.com/office/drawing/2014/main" id="{A1AE6433-2EFB-4445-8E61-543D1F5B3A7F}"/>
                </a:ext>
              </a:extLst>
            </p:cNvPr>
            <p:cNvSpPr txBox="1"/>
            <p:nvPr/>
          </p:nvSpPr>
          <p:spPr>
            <a:xfrm rot="16200000">
              <a:off x="3828637" y="3093910"/>
              <a:ext cx="1320860" cy="646331"/>
            </a:xfrm>
            <a:prstGeom prst="rect">
              <a:avLst/>
            </a:prstGeom>
            <a:noFill/>
          </p:spPr>
          <p:txBody>
            <a:bodyPr wrap="square" rtlCol="0">
              <a:spAutoFit/>
            </a:bodyPr>
            <a:lstStyle/>
            <a:p>
              <a:pPr algn="ctr"/>
              <a:r>
                <a:rPr lang="en-GB" dirty="0"/>
                <a:t>Longer infection</a:t>
              </a:r>
            </a:p>
          </p:txBody>
        </p:sp>
      </p:grpSp>
      <p:grpSp>
        <p:nvGrpSpPr>
          <p:cNvPr id="26" name="Group 25">
            <a:extLst>
              <a:ext uri="{FF2B5EF4-FFF2-40B4-BE49-F238E27FC236}">
                <a16:creationId xmlns:a16="http://schemas.microsoft.com/office/drawing/2014/main" id="{A8F81C9C-1244-4E32-B8A9-79D48816D2D5}"/>
              </a:ext>
            </a:extLst>
          </p:cNvPr>
          <p:cNvGrpSpPr/>
          <p:nvPr/>
        </p:nvGrpSpPr>
        <p:grpSpPr>
          <a:xfrm>
            <a:off x="-11632" y="-11826"/>
            <a:ext cx="12517955" cy="557887"/>
            <a:chOff x="299126" y="1643063"/>
            <a:chExt cx="11348080" cy="557887"/>
          </a:xfrm>
        </p:grpSpPr>
        <p:sp>
          <p:nvSpPr>
            <p:cNvPr id="5" name="Rectangle 4">
              <a:extLst>
                <a:ext uri="{FF2B5EF4-FFF2-40B4-BE49-F238E27FC236}">
                  <a16:creationId xmlns:a16="http://schemas.microsoft.com/office/drawing/2014/main" id="{C80E403C-AB5F-4433-ABCE-88E5A12571AC}"/>
                </a:ext>
              </a:extLst>
            </p:cNvPr>
            <p:cNvSpPr/>
            <p:nvPr/>
          </p:nvSpPr>
          <p:spPr>
            <a:xfrm>
              <a:off x="299126" y="1643063"/>
              <a:ext cx="11054674" cy="557887"/>
            </a:xfrm>
            <a:prstGeom prst="rect">
              <a:avLst/>
            </a:prstGeom>
            <a:gradFill flip="none" rotWithShape="1">
              <a:gsLst>
                <a:gs pos="0">
                  <a:schemeClr val="accent2">
                    <a:lumMod val="20000"/>
                    <a:lumOff val="80000"/>
                    <a:alpha val="20000"/>
                  </a:schemeClr>
                </a:gs>
                <a:gs pos="35000">
                  <a:schemeClr val="accent2">
                    <a:lumMod val="40000"/>
                    <a:lumOff val="60000"/>
                    <a:alpha val="20000"/>
                  </a:schemeClr>
                </a:gs>
                <a:gs pos="100000">
                  <a:schemeClr val="accent2">
                    <a:lumMod val="60000"/>
                    <a:lumOff val="40000"/>
                  </a:schemeClr>
                </a:gs>
              </a:gsLst>
              <a:lin ang="27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6005DD4F-050F-4003-95A1-DE3259F592CB}"/>
                </a:ext>
              </a:extLst>
            </p:cNvPr>
            <p:cNvCxnSpPr>
              <a:cxnSpLocks/>
            </p:cNvCxnSpPr>
            <p:nvPr/>
          </p:nvCxnSpPr>
          <p:spPr>
            <a:xfrm>
              <a:off x="1955795" y="1856693"/>
              <a:ext cx="7267574"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D2E4E62-6E43-4A83-A371-8B4BCFB09995}"/>
                </a:ext>
              </a:extLst>
            </p:cNvPr>
            <p:cNvSpPr txBox="1"/>
            <p:nvPr/>
          </p:nvSpPr>
          <p:spPr>
            <a:xfrm>
              <a:off x="318360" y="1690688"/>
              <a:ext cx="2034316" cy="369332"/>
            </a:xfrm>
            <a:prstGeom prst="rect">
              <a:avLst/>
            </a:prstGeom>
            <a:noFill/>
          </p:spPr>
          <p:txBody>
            <a:bodyPr wrap="square" rtlCol="0">
              <a:spAutoFit/>
            </a:bodyPr>
            <a:lstStyle/>
            <a:p>
              <a:r>
                <a:rPr lang="en-GB" dirty="0"/>
                <a:t>Less Contacts</a:t>
              </a:r>
            </a:p>
          </p:txBody>
        </p:sp>
        <p:sp>
          <p:nvSpPr>
            <p:cNvPr id="8" name="TextBox 7">
              <a:extLst>
                <a:ext uri="{FF2B5EF4-FFF2-40B4-BE49-F238E27FC236}">
                  <a16:creationId xmlns:a16="http://schemas.microsoft.com/office/drawing/2014/main" id="{F2896FC0-FD24-4910-AFFD-9C850FA715A0}"/>
                </a:ext>
              </a:extLst>
            </p:cNvPr>
            <p:cNvSpPr txBox="1"/>
            <p:nvPr/>
          </p:nvSpPr>
          <p:spPr>
            <a:xfrm>
              <a:off x="9620250" y="1690688"/>
              <a:ext cx="2026956" cy="369332"/>
            </a:xfrm>
            <a:prstGeom prst="rect">
              <a:avLst/>
            </a:prstGeom>
            <a:noFill/>
          </p:spPr>
          <p:txBody>
            <a:bodyPr wrap="square" rtlCol="0">
              <a:spAutoFit/>
            </a:bodyPr>
            <a:lstStyle/>
            <a:p>
              <a:r>
                <a:rPr lang="en-GB" dirty="0"/>
                <a:t>More Contacts</a:t>
              </a:r>
            </a:p>
          </p:txBody>
        </p:sp>
      </p:grpSp>
      <p:grpSp>
        <p:nvGrpSpPr>
          <p:cNvPr id="20" name="Group 19">
            <a:extLst>
              <a:ext uri="{FF2B5EF4-FFF2-40B4-BE49-F238E27FC236}">
                <a16:creationId xmlns:a16="http://schemas.microsoft.com/office/drawing/2014/main" id="{91267FA9-7467-4F4F-B575-21CB6B8EF8C1}"/>
              </a:ext>
            </a:extLst>
          </p:cNvPr>
          <p:cNvGrpSpPr/>
          <p:nvPr/>
        </p:nvGrpSpPr>
        <p:grpSpPr>
          <a:xfrm>
            <a:off x="591114" y="593686"/>
            <a:ext cx="11509122" cy="6206352"/>
            <a:chOff x="549735" y="578543"/>
            <a:chExt cx="11509122" cy="6206352"/>
          </a:xfrm>
        </p:grpSpPr>
        <p:grpSp>
          <p:nvGrpSpPr>
            <p:cNvPr id="15" name="Group 14">
              <a:extLst>
                <a:ext uri="{FF2B5EF4-FFF2-40B4-BE49-F238E27FC236}">
                  <a16:creationId xmlns:a16="http://schemas.microsoft.com/office/drawing/2014/main" id="{FAB3CEE3-42AC-496B-A041-F42CD8AAC5E5}"/>
                </a:ext>
              </a:extLst>
            </p:cNvPr>
            <p:cNvGrpSpPr/>
            <p:nvPr/>
          </p:nvGrpSpPr>
          <p:grpSpPr>
            <a:xfrm>
              <a:off x="549735" y="608832"/>
              <a:ext cx="11509122" cy="6176063"/>
              <a:chOff x="549735" y="608832"/>
              <a:chExt cx="11509122" cy="6176063"/>
            </a:xfrm>
          </p:grpSpPr>
          <p:pic>
            <p:nvPicPr>
              <p:cNvPr id="12" name="Picture 11">
                <a:extLst>
                  <a:ext uri="{FF2B5EF4-FFF2-40B4-BE49-F238E27FC236}">
                    <a16:creationId xmlns:a16="http://schemas.microsoft.com/office/drawing/2014/main" id="{27529F5A-CFAD-4B5E-B656-004C740EDB0C}"/>
                  </a:ext>
                </a:extLst>
              </p:cNvPr>
              <p:cNvPicPr>
                <a:picLocks noChangeAspect="1"/>
              </p:cNvPicPr>
              <p:nvPr/>
            </p:nvPicPr>
            <p:blipFill rotWithShape="1">
              <a:blip r:embed="rId7"/>
              <a:srcRect l="943" t="2369" r="402" b="1746"/>
              <a:stretch/>
            </p:blipFill>
            <p:spPr>
              <a:xfrm>
                <a:off x="6376264" y="608832"/>
                <a:ext cx="5682592" cy="3163068"/>
              </a:xfrm>
              <a:prstGeom prst="rect">
                <a:avLst/>
              </a:prstGeom>
            </p:spPr>
          </p:pic>
          <p:pic>
            <p:nvPicPr>
              <p:cNvPr id="14" name="Picture 13">
                <a:extLst>
                  <a:ext uri="{FF2B5EF4-FFF2-40B4-BE49-F238E27FC236}">
                    <a16:creationId xmlns:a16="http://schemas.microsoft.com/office/drawing/2014/main" id="{9B7CD694-6A15-4848-A713-800CE5433E45}"/>
                  </a:ext>
                </a:extLst>
              </p:cNvPr>
              <p:cNvPicPr>
                <a:picLocks noChangeAspect="1"/>
              </p:cNvPicPr>
              <p:nvPr/>
            </p:nvPicPr>
            <p:blipFill rotWithShape="1">
              <a:blip r:embed="rId8"/>
              <a:srcRect l="1328" t="2197" r="402" b="1132"/>
              <a:stretch/>
            </p:blipFill>
            <p:spPr>
              <a:xfrm>
                <a:off x="6398459" y="3598039"/>
                <a:ext cx="5660398" cy="3186855"/>
              </a:xfrm>
              <a:prstGeom prst="rect">
                <a:avLst/>
              </a:prstGeom>
            </p:spPr>
          </p:pic>
          <p:pic>
            <p:nvPicPr>
              <p:cNvPr id="11" name="Picture 10">
                <a:extLst>
                  <a:ext uri="{FF2B5EF4-FFF2-40B4-BE49-F238E27FC236}">
                    <a16:creationId xmlns:a16="http://schemas.microsoft.com/office/drawing/2014/main" id="{C9EF52B2-F0F9-494B-9BFE-33FAA60102A4}"/>
                  </a:ext>
                </a:extLst>
              </p:cNvPr>
              <p:cNvPicPr>
                <a:picLocks noChangeAspect="1"/>
              </p:cNvPicPr>
              <p:nvPr/>
            </p:nvPicPr>
            <p:blipFill rotWithShape="1">
              <a:blip r:embed="rId9"/>
              <a:srcRect l="991" t="1266" r="545" b="2214"/>
              <a:stretch/>
            </p:blipFill>
            <p:spPr>
              <a:xfrm>
                <a:off x="549735" y="3598040"/>
                <a:ext cx="5671563" cy="3186855"/>
              </a:xfrm>
              <a:prstGeom prst="rect">
                <a:avLst/>
              </a:prstGeom>
            </p:spPr>
          </p:pic>
        </p:grpSp>
        <p:pic>
          <p:nvPicPr>
            <p:cNvPr id="18" name="Picture 17">
              <a:extLst>
                <a:ext uri="{FF2B5EF4-FFF2-40B4-BE49-F238E27FC236}">
                  <a16:creationId xmlns:a16="http://schemas.microsoft.com/office/drawing/2014/main" id="{1DB1C920-7DE7-4662-B38A-8A4AD1C7E9C2}"/>
                </a:ext>
              </a:extLst>
            </p:cNvPr>
            <p:cNvPicPr>
              <a:picLocks noChangeAspect="1"/>
            </p:cNvPicPr>
            <p:nvPr/>
          </p:nvPicPr>
          <p:blipFill rotWithShape="1">
            <a:blip r:embed="rId10"/>
            <a:srcRect l="629" t="1310" b="1570"/>
            <a:stretch/>
          </p:blipFill>
          <p:spPr>
            <a:xfrm>
              <a:off x="592342" y="578543"/>
              <a:ext cx="5718406" cy="3153424"/>
            </a:xfrm>
            <a:prstGeom prst="rect">
              <a:avLst/>
            </a:prstGeom>
          </p:spPr>
        </p:pic>
      </p:grpSp>
      <p:sp>
        <p:nvSpPr>
          <p:cNvPr id="21" name="TextBox 20">
            <a:extLst>
              <a:ext uri="{FF2B5EF4-FFF2-40B4-BE49-F238E27FC236}">
                <a16:creationId xmlns:a16="http://schemas.microsoft.com/office/drawing/2014/main" id="{08458005-6A76-4E85-A5DA-84845F116F36}"/>
              </a:ext>
            </a:extLst>
          </p:cNvPr>
          <p:cNvSpPr txBox="1"/>
          <p:nvPr/>
        </p:nvSpPr>
        <p:spPr>
          <a:xfrm>
            <a:off x="5793511" y="608832"/>
            <a:ext cx="1034473" cy="369332"/>
          </a:xfrm>
          <a:prstGeom prst="rect">
            <a:avLst/>
          </a:prstGeom>
          <a:noFill/>
        </p:spPr>
        <p:txBody>
          <a:bodyPr wrap="square" rtlCol="0">
            <a:spAutoFit/>
          </a:bodyPr>
          <a:lstStyle/>
          <a:p>
            <a:r>
              <a:rPr lang="en-GB" dirty="0"/>
              <a:t>SI</a:t>
            </a:r>
          </a:p>
        </p:txBody>
      </p:sp>
      <p:sp>
        <p:nvSpPr>
          <p:cNvPr id="13" name="Slide Number Placeholder 12">
            <a:extLst>
              <a:ext uri="{FF2B5EF4-FFF2-40B4-BE49-F238E27FC236}">
                <a16:creationId xmlns:a16="http://schemas.microsoft.com/office/drawing/2014/main" id="{0E9FF4D1-9284-4406-9887-713169D5E3B7}"/>
              </a:ext>
            </a:extLst>
          </p:cNvPr>
          <p:cNvSpPr>
            <a:spLocks noGrp="1"/>
          </p:cNvSpPr>
          <p:nvPr>
            <p:ph type="sldNum" sz="quarter" idx="12"/>
          </p:nvPr>
        </p:nvSpPr>
        <p:spPr/>
        <p:txBody>
          <a:bodyPr/>
          <a:lstStyle/>
          <a:p>
            <a:fld id="{5272FE66-7AD5-4CD1-9C96-61183579FFFB}" type="slidenum">
              <a:rPr lang="en-GB" smtClean="0"/>
              <a:t>9</a:t>
            </a:fld>
            <a:endParaRPr lang="en-GB"/>
          </a:p>
        </p:txBody>
      </p:sp>
    </p:spTree>
    <p:extLst>
      <p:ext uri="{BB962C8B-B14F-4D97-AF65-F5344CB8AC3E}">
        <p14:creationId xmlns:p14="http://schemas.microsoft.com/office/powerpoint/2010/main" val="92853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h_templat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gh_template.potx" id="{14101127-CE12-44E0-B0F6-E3C3F2983B91}" vid="{CE149DC2-69DE-4097-AD1C-3CB6ED24F9B2}"/>
    </a:ext>
  </a:extLst>
</a:theme>
</file>

<file path=ppt/theme/theme3.xml><?xml version="1.0" encoding="utf-8"?>
<a:theme xmlns:a="http://schemas.openxmlformats.org/drawingml/2006/main" name="1_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gh_template.potx" id="{14101127-CE12-44E0-B0F6-E3C3F2983B91}" vid="{75F4D8CA-242E-4FF3-88A4-E0B8CD01BC7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43413</TotalTime>
  <Words>3821</Words>
  <Application>Microsoft Office PowerPoint</Application>
  <PresentationFormat>Widescreen</PresentationFormat>
  <Paragraphs>632</Paragraphs>
  <Slides>50</Slides>
  <Notes>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50</vt:i4>
      </vt:variant>
    </vt:vector>
  </HeadingPairs>
  <TitlesOfParts>
    <vt:vector size="68" baseType="lpstr">
      <vt:lpstr>Arial</vt:lpstr>
      <vt:lpstr>Arial Nova Light</vt:lpstr>
      <vt:lpstr>Calibri</vt:lpstr>
      <vt:lpstr>Calibri Light</vt:lpstr>
      <vt:lpstr>Cambria Math</vt:lpstr>
      <vt:lpstr>Candara</vt:lpstr>
      <vt:lpstr>CMR10</vt:lpstr>
      <vt:lpstr>CMR8</vt:lpstr>
      <vt:lpstr>Corbel</vt:lpstr>
      <vt:lpstr>FoundrySterling-Book</vt:lpstr>
      <vt:lpstr>freight-sans-pro</vt:lpstr>
      <vt:lpstr>Proxima Nova Subset</vt:lpstr>
      <vt:lpstr>Segoe UI Semilight</vt:lpstr>
      <vt:lpstr>Symbol</vt:lpstr>
      <vt:lpstr>Times New Roman</vt:lpstr>
      <vt:lpstr>Office Theme</vt:lpstr>
      <vt:lpstr>mgh_template</vt:lpstr>
      <vt:lpstr>1_Office Theme</vt:lpstr>
      <vt:lpstr>Introduction to Mathematical modelling</vt:lpstr>
      <vt:lpstr>PowerPoint Presentation</vt:lpstr>
      <vt:lpstr>Lets consider a viral infection</vt:lpstr>
      <vt:lpstr>What happens if a person is exposed more than once during their lifetime?</vt:lpstr>
      <vt:lpstr>The immunity duration/strength spectrum</vt:lpstr>
      <vt:lpstr>PowerPoint Presentation</vt:lpstr>
      <vt:lpstr>PowerPoint Presentation</vt:lpstr>
      <vt:lpstr>PowerPoint Presentation</vt:lpstr>
      <vt:lpstr>PowerPoint Presentation</vt:lpstr>
      <vt:lpstr>PowerPoint Presentation</vt:lpstr>
      <vt:lpstr>PowerPoint Presentation</vt:lpstr>
      <vt:lpstr>Summary</vt:lpstr>
      <vt:lpstr>Revisiting key model parameters </vt:lpstr>
      <vt:lpstr>R0 and model structure</vt:lpstr>
      <vt:lpstr>R0 and model structure</vt:lpstr>
      <vt:lpstr>Methods for calculating R0 on any system</vt:lpstr>
      <vt:lpstr>How do we measure R0  empirically?</vt:lpstr>
      <vt:lpstr>Generation time/interval vs Serial interval</vt:lpstr>
      <vt:lpstr>Two main methods (epiestim R package)</vt:lpstr>
      <vt:lpstr>How to calculate R0 more precisely</vt:lpstr>
      <vt:lpstr>Next Generation Matrix</vt:lpstr>
      <vt:lpstr>How do interventions impact R0?</vt:lpstr>
      <vt:lpstr>Incorporating interventions into models</vt:lpstr>
      <vt:lpstr>Incorporating interventions into models</vt:lpstr>
      <vt:lpstr>The R0 evolutionary trade-off</vt:lpstr>
      <vt:lpstr>PowerPoint Presentation</vt:lpstr>
      <vt:lpstr>Inherent rate distributions matter</vt:lpstr>
      <vt:lpstr>PowerPoint Presentation</vt:lpstr>
      <vt:lpstr>PowerPoint Presentation</vt:lpstr>
      <vt:lpstr>Density vs Frequency dependent transmission</vt:lpstr>
      <vt:lpstr>As usual, reality is a bit trickier </vt:lpstr>
      <vt:lpstr>PowerPoint Presentation</vt:lpstr>
      <vt:lpstr>Population contact patterns matter</vt:lpstr>
      <vt:lpstr>PowerPoint Presentation</vt:lpstr>
      <vt:lpstr>PowerPoint Presentation</vt:lpstr>
      <vt:lpstr>Practical Session 2</vt:lpstr>
      <vt:lpstr>Calculate R0 empirically using the epiestim package in R</vt:lpstr>
      <vt:lpstr>PowerPoint Presentation</vt:lpstr>
      <vt:lpstr>Plot the results, including a phase plot of S and I. </vt:lpstr>
      <vt:lpstr>Estimate R0 (more precisely R(t)) using EpiEstim</vt:lpstr>
      <vt:lpstr>Implement a 4n version of an Erlang distributed infectious period. How do the results compare with the standard SEIR model?</vt:lpstr>
      <vt:lpstr>Implement a frequency dependent version of the SIR model</vt:lpstr>
      <vt:lpstr>Let’s adapt the SIR code and incorporate loss of immunity.  </vt:lpstr>
      <vt:lpstr>PowerPoint Presentation</vt:lpstr>
      <vt:lpstr>Make a bifurcation diagram for R0. Maybe start by making R0 an input parameter? </vt:lpstr>
      <vt:lpstr>Ensure the system is at equilibrium</vt:lpstr>
      <vt:lpstr>Look up the WHO descriptions (https://www.who.int/news-room/fact-sheets ) for: - Dengue fever - Lymphatic filariasis  - Hepatitis E  Draw the most adequate compartmental model to represent that pathogen’s transmission. What to look for: - mode of transmission. - how immunity is built-up over time. - symptom presentation and fatality rate. - known covariates of infection and death risk.  - known rates of recovery/ incubation period and immunity duration. - available treatment options.</vt:lpstr>
      <vt:lpstr>Dengue</vt:lpstr>
      <vt:lpstr>Hep E</vt:lpstr>
      <vt:lpstr>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Águas</dc:creator>
  <cp:lastModifiedBy>Ricardo Aguas</cp:lastModifiedBy>
  <cp:revision>346</cp:revision>
  <dcterms:created xsi:type="dcterms:W3CDTF">2021-09-13T12:20:49Z</dcterms:created>
  <dcterms:modified xsi:type="dcterms:W3CDTF">2023-11-07T08:53:07Z</dcterms:modified>
</cp:coreProperties>
</file>